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0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4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6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4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8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5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1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53EB-F68D-476F-8AE5-61F417CF9A3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D054-0C48-4B4A-80CC-EF18020E0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08803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9344" y="1262434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ФОНТАН ГЕРОНА ЯК ЗАСІБ ДЛЯ ЗБІЛЬШЕННЯ ВОЛОГОСТІ ПОВІТРЯ.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7405"/>
            <a:ext cx="35270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4517" y="404664"/>
            <a:ext cx="499679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Дивовижне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творіння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античного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винахідника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Герона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Олександрійського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вічний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фонтан.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5913949"/>
            <a:ext cx="352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Герон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Олександрійський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91192"/>
            <a:ext cx="4176464" cy="3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зволожувача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фонтану Герона,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шляхом довести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зволожувача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фонтан Герона;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Виготовити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 Герона;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Провести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вологості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кімнаті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 фонтаном та без,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 Герона.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9"/>
          <a:stretch/>
        </p:blipFill>
        <p:spPr bwMode="auto">
          <a:xfrm>
            <a:off x="6876256" y="2708920"/>
            <a:ext cx="1834562" cy="21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1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фонтану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6404"/>
            <a:ext cx="5976664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ВИГОТОВЛЕННЯ ФОНТАНУ ГЕРОНА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268758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МАТЕРІАЛИ: пластикова пляшка (2 л) і дві пляшки від питного йогурту; соломинки для коктейлю; стрижень від гелієвої ручки; трубка крапельниці,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коннектори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крапельниці;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цвях, ковпачок від клею.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ОБЛАДНАННЯ: спиртівка, ніж, плоскогубці, ножиці, маркер, наждачний папір, клейовий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пістолет.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физ\1\0-02-05-fb6534dd30784ffbd4707d1a05220b490843916e9503dbfa5e68703cfdc76534_42feb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4" y="1061446"/>
            <a:ext cx="1512167" cy="20162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из\1\0-02-05-cf889c1798edeaf626d190b6821f278125ce3ff6b2f09e141d09a80c72af0086_139ef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6" y="1086350"/>
            <a:ext cx="1588717" cy="21182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из\1\0-02-05-eefb9da01ef6724242e57718c24379963da422eb7f67676ba4d21aba7834481d_dbdaa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4" y="3398717"/>
            <a:ext cx="1512167" cy="20162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физ\1\0-02-05-789f10affd1d98250d646040f89a641814adf2a13790d610d43e32909457d2c6_dc7ac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90" y="3398716"/>
            <a:ext cx="1512168" cy="20162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из\1\0-02-05-85dde21cb9a1fd63a0c196412295abdd24645d8cb4bb59e29f09b9ad2be596a2_24f999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1524359" cy="20324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из\1\0-02-05-75566a463d396ba8d0d1d4343034a5321c6118b5a01c39c6c8e2fa963a651c1d_a35d814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1" y="4309923"/>
            <a:ext cx="1832283" cy="24430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готовий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Фонтан.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из\1\0-02-05-6113ee038c942752c8167de10cce955845ff5ab9ef55003bcdcea706c6ff03ae_2dc8c9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25" y="2769938"/>
            <a:ext cx="2891350" cy="38551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из\1\0-02-05-75566a463d396ba8d0d1d4343034a5321c6118b5a01c39c6c8e2fa963a651c1d_a35d81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467795" cy="3290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из\1\0-02-05-9a9ff9725999fe7acc8bc2d9bceaf302db47f90559b35ba2e8792e6d4c42d10d_e76a07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3"/>
            <a:ext cx="2467795" cy="3290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Дослідження вологості повітря з діючим виготовленим в домашніх умовах фонтаном.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nnn777\Documents\ViberDownloads\0-02-04-ad44396acf81c752de9502cdc0a58b859870610d9a540f34ef37ec8382a0b61f_33878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40767"/>
            <a:ext cx="2952328" cy="39364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nn777\Documents\ViberDownloads\0-02-04-cf10fe68c50cdc0fa8f31a562f5863f4e153e91c0c26c54cb5aaf910beb81c0b_e84c25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67" y="1415952"/>
            <a:ext cx="2869705" cy="38262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nn777\Documents\ViberDownloads\0-02-04-484a64166b8e217ca1552f402f4ad5eb5c84258015909fbbb996b2ade74adf83_20563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97" y="2564904"/>
            <a:ext cx="2952328" cy="39364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55631"/>
              </p:ext>
            </p:extLst>
          </p:nvPr>
        </p:nvGraphicFramePr>
        <p:xfrm>
          <a:off x="467543" y="1196752"/>
          <a:ext cx="8208914" cy="519067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4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904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День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Без </a:t>
                      </a:r>
                      <a:r>
                        <a:rPr lang="uk-UA" sz="1800" dirty="0">
                          <a:effectLst/>
                        </a:rPr>
                        <a:t>фонтану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 фонтаном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</a:t>
                      </a:r>
                      <a:r>
                        <a:rPr lang="en-US" sz="1800" b="1" baseline="-25000" dirty="0" err="1">
                          <a:effectLst/>
                        </a:rPr>
                        <a:t>c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</a:t>
                      </a:r>
                      <a:r>
                        <a:rPr lang="ru-RU" sz="1800" b="1" baseline="-25000" dirty="0">
                          <a:effectLst/>
                        </a:rPr>
                        <a:t>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Δt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φ%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</a:t>
                      </a:r>
                      <a:r>
                        <a:rPr lang="en-US" sz="1800" b="1" baseline="-25000" dirty="0" err="1">
                          <a:effectLst/>
                        </a:rPr>
                        <a:t>c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</a:t>
                      </a:r>
                      <a:r>
                        <a:rPr lang="ru-RU" sz="1800" b="1" baseline="-25000">
                          <a:effectLst/>
                        </a:rPr>
                        <a:t>в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Δt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φ%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9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6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20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15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52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19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10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16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54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22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14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16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10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46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21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13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39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12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7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48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19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10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14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9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51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13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6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17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</a:rPr>
                        <a:t>12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9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Середнє значення вологості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33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50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9473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Таблиця вимірювань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67" y="116632"/>
            <a:ext cx="864096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Вологість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кімнаті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опалювальний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сезон на 5% ;</a:t>
            </a:r>
          </a:p>
          <a:p>
            <a:pPr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вологість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збільшуючись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благотворно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тонус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дослідженнями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поліпшується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обстановка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кімнаті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Кімнатні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Герона –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презентаціях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допомогло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поліпшити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людей. </a:t>
            </a:r>
          </a:p>
        </p:txBody>
      </p:sp>
    </p:spTree>
    <p:extLst>
      <p:ext uri="{BB962C8B-B14F-4D97-AF65-F5344CB8AC3E}">
        <p14:creationId xmlns:p14="http://schemas.microsoft.com/office/powerpoint/2010/main" val="13956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348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Asus</cp:lastModifiedBy>
  <cp:revision>12</cp:revision>
  <dcterms:created xsi:type="dcterms:W3CDTF">2019-03-17T15:50:30Z</dcterms:created>
  <dcterms:modified xsi:type="dcterms:W3CDTF">2020-05-01T17:46:54Z</dcterms:modified>
</cp:coreProperties>
</file>