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52" r:id="rId3"/>
    <p:sldId id="1142" r:id="rId4"/>
    <p:sldId id="1143" r:id="rId5"/>
    <p:sldId id="1144" r:id="rId6"/>
    <p:sldId id="1146" r:id="rId7"/>
    <p:sldId id="1147" r:id="rId8"/>
    <p:sldId id="1148" r:id="rId9"/>
    <p:sldId id="1149" r:id="rId10"/>
    <p:sldId id="1160" r:id="rId11"/>
    <p:sldId id="920" r:id="rId12"/>
    <p:sldId id="505" r:id="rId13"/>
    <p:sldId id="1153" r:id="rId14"/>
    <p:sldId id="1155" r:id="rId15"/>
    <p:sldId id="364" r:id="rId16"/>
    <p:sldId id="1154" r:id="rId17"/>
    <p:sldId id="30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noProof="0" dirty="0"/>
            <a:t>збільшити або зменшити розмір тексту,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показати на екрані одну чи дві сторінки,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відобразити документ у такому вигляді, який він матиме після друкування.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 custScaleY="127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 custScaleY="127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 custScaleY="127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0E6B6B-B9D7-42EB-B199-D3B7B0D475E1}" type="doc">
      <dgm:prSet loTypeId="urn:microsoft.com/office/officeart/2005/8/layout/hProcess4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6AC0CBCF-8091-47D9-90C8-986806240096}">
      <dgm:prSet phldrT="[Текст]"/>
      <dgm:spPr>
        <a:xfrm>
          <a:off x="537431" y="3125798"/>
          <a:ext cx="2128428" cy="8464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Створення</a:t>
          </a:r>
        </a:p>
      </dgm:t>
    </dgm:pt>
    <dgm:pt modelId="{A363BDE9-1628-4195-8622-5683A68FDFE0}" type="parTrans" cxnId="{FC4FA055-78AB-433B-8DB5-BE12F838EF5A}">
      <dgm:prSet/>
      <dgm:spPr/>
      <dgm:t>
        <a:bodyPr/>
        <a:lstStyle/>
        <a:p>
          <a:endParaRPr lang="uk-UA"/>
        </a:p>
      </dgm:t>
    </dgm:pt>
    <dgm:pt modelId="{98FF758B-58CA-40DA-B57A-B16DC0E05E06}" type="sibTrans" cxnId="{FC4FA055-78AB-433B-8DB5-BE12F838EF5A}">
      <dgm:prSet/>
      <dgm:spPr>
        <a:xfrm>
          <a:off x="1387414" y="2139750"/>
          <a:ext cx="2553445" cy="2553445"/>
        </a:xfrm>
        <a:prstGeom prst="leftCircularArrow">
          <a:avLst>
            <a:gd name="adj1" fmla="val 2808"/>
            <a:gd name="adj2" fmla="val 342738"/>
            <a:gd name="adj3" fmla="val 2237065"/>
            <a:gd name="adj4" fmla="val 9143306"/>
            <a:gd name="adj5" fmla="val 3276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/>
        </a:p>
      </dgm:t>
    </dgm:pt>
    <dgm:pt modelId="{DE85271B-DD59-458F-990E-2D10947CBE38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5324" y="1259594"/>
          <a:ext cx="2394481" cy="231343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Введення тексту з клавіатури</a:t>
          </a:r>
        </a:p>
      </dgm:t>
    </dgm:pt>
    <dgm:pt modelId="{F13A2D59-56D0-4EFC-A093-A4B599E6B046}" type="parTrans" cxnId="{C5C3E5D7-0F61-43D3-9929-A6621ABEEB2A}">
      <dgm:prSet/>
      <dgm:spPr/>
      <dgm:t>
        <a:bodyPr/>
        <a:lstStyle/>
        <a:p>
          <a:endParaRPr lang="uk-UA"/>
        </a:p>
      </dgm:t>
    </dgm:pt>
    <dgm:pt modelId="{306FB2F6-DD7B-4AB9-B415-E721C6C6F7DE}" type="sibTrans" cxnId="{C5C3E5D7-0F61-43D3-9929-A6621ABEEB2A}">
      <dgm:prSet/>
      <dgm:spPr/>
      <dgm:t>
        <a:bodyPr/>
        <a:lstStyle/>
        <a:p>
          <a:endParaRPr lang="uk-UA"/>
        </a:p>
      </dgm:t>
    </dgm:pt>
    <dgm:pt modelId="{AB81A949-BA10-4A72-9A46-1C4B55A72E6B}">
      <dgm:prSet phldrT="[Текст]"/>
      <dgm:spPr>
        <a:xfrm>
          <a:off x="3539377" y="1149014"/>
          <a:ext cx="2128428" cy="84640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Опрацювання</a:t>
          </a:r>
        </a:p>
      </dgm:t>
    </dgm:pt>
    <dgm:pt modelId="{2EFA6AF3-C35E-430F-B556-31913D7721E3}" type="parTrans" cxnId="{44526930-1AF3-4496-9A71-C032820EE580}">
      <dgm:prSet/>
      <dgm:spPr/>
      <dgm:t>
        <a:bodyPr/>
        <a:lstStyle/>
        <a:p>
          <a:endParaRPr lang="uk-UA"/>
        </a:p>
      </dgm:t>
    </dgm:pt>
    <dgm:pt modelId="{E2CEEF0A-CB5C-426D-BC4A-3E067835E46A}" type="sibTrans" cxnId="{44526930-1AF3-4496-9A71-C032820EE580}">
      <dgm:prSet/>
      <dgm:spPr>
        <a:xfrm>
          <a:off x="4349483" y="387645"/>
          <a:ext cx="2857975" cy="2857975"/>
        </a:xfrm>
        <a:prstGeom prst="circularArrow">
          <a:avLst>
            <a:gd name="adj1" fmla="val 2509"/>
            <a:gd name="adj2" fmla="val 304092"/>
            <a:gd name="adj3" fmla="val 19521317"/>
            <a:gd name="adj4" fmla="val 12576431"/>
            <a:gd name="adj5" fmla="val 2927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/>
        </a:p>
      </dgm:t>
    </dgm:pt>
    <dgm:pt modelId="{2C835945-3F18-489A-8274-E755422706CA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007270" y="1556792"/>
          <a:ext cx="2394481" cy="215107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Форматування</a:t>
          </a:r>
        </a:p>
      </dgm:t>
    </dgm:pt>
    <dgm:pt modelId="{408701E0-A3F3-4FD3-AEE8-C639F9B8D9F7}" type="parTrans" cxnId="{1B799C33-4917-46AB-8C39-A8BAB2690399}">
      <dgm:prSet/>
      <dgm:spPr/>
      <dgm:t>
        <a:bodyPr/>
        <a:lstStyle/>
        <a:p>
          <a:endParaRPr lang="uk-UA"/>
        </a:p>
      </dgm:t>
    </dgm:pt>
    <dgm:pt modelId="{B3AD5D34-0298-42D6-B000-7802C6AA3D31}" type="sibTrans" cxnId="{1B799C33-4917-46AB-8C39-A8BAB2690399}">
      <dgm:prSet/>
      <dgm:spPr/>
      <dgm:t>
        <a:bodyPr/>
        <a:lstStyle/>
        <a:p>
          <a:endParaRPr lang="uk-UA"/>
        </a:p>
      </dgm:t>
    </dgm:pt>
    <dgm:pt modelId="{4687A567-44FD-4715-9256-BC8FF810BBA7}">
      <dgm:prSet phldrT="[Текст]"/>
      <dgm:spPr>
        <a:xfrm>
          <a:off x="6541324" y="3124589"/>
          <a:ext cx="2128428" cy="846405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Збереження</a:t>
          </a:r>
        </a:p>
      </dgm:t>
    </dgm:pt>
    <dgm:pt modelId="{71529166-4685-4AE7-806C-A6EAD5612E6A}" type="parTrans" cxnId="{1DBC5090-A118-4CBA-8A80-C6312947D4E0}">
      <dgm:prSet/>
      <dgm:spPr/>
      <dgm:t>
        <a:bodyPr/>
        <a:lstStyle/>
        <a:p>
          <a:endParaRPr lang="uk-UA"/>
        </a:p>
      </dgm:t>
    </dgm:pt>
    <dgm:pt modelId="{D8B95B53-DDE3-4390-8857-833AA20DE99C}" type="sibTrans" cxnId="{1DBC5090-A118-4CBA-8A80-C6312947D4E0}">
      <dgm:prSet/>
      <dgm:spPr/>
      <dgm:t>
        <a:bodyPr/>
        <a:lstStyle/>
        <a:p>
          <a:endParaRPr lang="uk-UA"/>
        </a:p>
      </dgm:t>
    </dgm:pt>
    <dgm:pt modelId="{2B5400DC-FB05-4933-90AB-35F527BFCDCC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6009217" y="1572846"/>
          <a:ext cx="2394481" cy="197494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uk-UA" sz="2400" i="1">
              <a:solidFill>
                <a:srgbClr val="FFFFFF"/>
              </a:solidFill>
              <a:latin typeface="Verdana"/>
              <a:ea typeface="+mn-ea"/>
              <a:cs typeface="+mn-cs"/>
            </a:rPr>
            <a:t>Попередній перегляд</a:t>
          </a:r>
          <a:endParaRPr lang="uk-UA" sz="2400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3DC5DE46-1110-40A8-810A-895EE7AA28F7}" type="parTrans" cxnId="{F200BA8C-3A2B-422E-B90B-5BC1303968D6}">
      <dgm:prSet/>
      <dgm:spPr/>
      <dgm:t>
        <a:bodyPr/>
        <a:lstStyle/>
        <a:p>
          <a:endParaRPr lang="uk-UA"/>
        </a:p>
      </dgm:t>
    </dgm:pt>
    <dgm:pt modelId="{202A0128-F29E-4491-977D-3DF87C85B733}" type="sibTrans" cxnId="{F200BA8C-3A2B-422E-B90B-5BC1303968D6}">
      <dgm:prSet/>
      <dgm:spPr/>
      <dgm:t>
        <a:bodyPr/>
        <a:lstStyle/>
        <a:p>
          <a:endParaRPr lang="uk-UA"/>
        </a:p>
      </dgm:t>
    </dgm:pt>
    <dgm:pt modelId="{CF3C0F6C-9818-4984-AEB2-EF2B4D998000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5324" y="1259594"/>
          <a:ext cx="2394481" cy="231343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Додавання графічних зображень</a:t>
          </a:r>
        </a:p>
      </dgm:t>
    </dgm:pt>
    <dgm:pt modelId="{94D52D25-D70C-4A8D-9524-9D83834F0842}" type="parTrans" cxnId="{ED3DC52B-428E-4AF0-945E-36CA175883EC}">
      <dgm:prSet/>
      <dgm:spPr/>
      <dgm:t>
        <a:bodyPr/>
        <a:lstStyle/>
        <a:p>
          <a:endParaRPr lang="uk-UA"/>
        </a:p>
      </dgm:t>
    </dgm:pt>
    <dgm:pt modelId="{7FED49E6-225B-4762-9F2E-476265D2FE5C}" type="sibTrans" cxnId="{ED3DC52B-428E-4AF0-945E-36CA175883EC}">
      <dgm:prSet/>
      <dgm:spPr/>
      <dgm:t>
        <a:bodyPr/>
        <a:lstStyle/>
        <a:p>
          <a:endParaRPr lang="uk-UA"/>
        </a:p>
      </dgm:t>
    </dgm:pt>
    <dgm:pt modelId="{AC8A6FE9-9EB5-45CE-80D5-09DF07F55E22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007270" y="1556792"/>
          <a:ext cx="2394481" cy="215107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Редагування</a:t>
          </a:r>
        </a:p>
      </dgm:t>
    </dgm:pt>
    <dgm:pt modelId="{F2977355-E520-436B-A638-6D93D2D27A81}" type="parTrans" cxnId="{478C52D0-FD72-4DE5-83C0-BEFE8A87A379}">
      <dgm:prSet/>
      <dgm:spPr/>
      <dgm:t>
        <a:bodyPr/>
        <a:lstStyle/>
        <a:p>
          <a:endParaRPr lang="uk-UA"/>
        </a:p>
      </dgm:t>
    </dgm:pt>
    <dgm:pt modelId="{44477139-6FDC-472B-82E3-546632A5B8A9}" type="sibTrans" cxnId="{478C52D0-FD72-4DE5-83C0-BEFE8A87A379}">
      <dgm:prSet/>
      <dgm:spPr/>
      <dgm:t>
        <a:bodyPr/>
        <a:lstStyle/>
        <a:p>
          <a:endParaRPr lang="uk-UA"/>
        </a:p>
      </dgm:t>
    </dgm:pt>
    <dgm:pt modelId="{7D988D7C-91D3-4E68-ADD5-C3009170724E}" type="pres">
      <dgm:prSet presAssocID="{850E6B6B-B9D7-42EB-B199-D3B7B0D475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441303-DD1F-4185-8E7D-7A95D62357B9}" type="pres">
      <dgm:prSet presAssocID="{850E6B6B-B9D7-42EB-B199-D3B7B0D475E1}" presName="tSp" presStyleCnt="0"/>
      <dgm:spPr/>
    </dgm:pt>
    <dgm:pt modelId="{95E0E5DE-C750-47BF-9BDF-4A8CEF982748}" type="pres">
      <dgm:prSet presAssocID="{850E6B6B-B9D7-42EB-B199-D3B7B0D475E1}" presName="bSp" presStyleCnt="0"/>
      <dgm:spPr/>
    </dgm:pt>
    <dgm:pt modelId="{7FB2B68C-41D2-47FF-9F92-2719F06FE45C}" type="pres">
      <dgm:prSet presAssocID="{850E6B6B-B9D7-42EB-B199-D3B7B0D475E1}" presName="process" presStyleCnt="0"/>
      <dgm:spPr/>
    </dgm:pt>
    <dgm:pt modelId="{C283EB75-AD6D-438A-88BB-F314E0BEC415}" type="pres">
      <dgm:prSet presAssocID="{6AC0CBCF-8091-47D9-90C8-986806240096}" presName="composite1" presStyleCnt="0"/>
      <dgm:spPr/>
    </dgm:pt>
    <dgm:pt modelId="{1D7CE866-7110-435B-837B-92825A074411}" type="pres">
      <dgm:prSet presAssocID="{6AC0CBCF-8091-47D9-90C8-986806240096}" presName="dummyNode1" presStyleLbl="node1" presStyleIdx="0" presStyleCnt="3"/>
      <dgm:spPr/>
    </dgm:pt>
    <dgm:pt modelId="{EADD7E8E-3EFF-4C63-B6D1-A1B822CC1DD9}" type="pres">
      <dgm:prSet presAssocID="{6AC0CBCF-8091-47D9-90C8-986806240096}" presName="childNode1" presStyleLbl="bgAcc1" presStyleIdx="0" presStyleCnt="3" custScaleY="117139" custLinFactNeighborY="-7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7F1A9-DF71-46A9-AF2E-584A303E69E1}" type="pres">
      <dgm:prSet presAssocID="{6AC0CBCF-8091-47D9-90C8-98680624009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63F18-7990-47CB-B310-B2E3CF0064BE}" type="pres">
      <dgm:prSet presAssocID="{6AC0CBCF-8091-47D9-90C8-98680624009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7085B-F2A8-40C9-AA12-E1D60102BA20}" type="pres">
      <dgm:prSet presAssocID="{6AC0CBCF-8091-47D9-90C8-986806240096}" presName="connSite1" presStyleCnt="0"/>
      <dgm:spPr/>
    </dgm:pt>
    <dgm:pt modelId="{9A703ACF-CC5F-4950-8EA0-7AD2506B2917}" type="pres">
      <dgm:prSet presAssocID="{98FF758B-58CA-40DA-B57A-B16DC0E05E06}" presName="Name9" presStyleLbl="sibTrans2D1" presStyleIdx="0" presStyleCnt="2"/>
      <dgm:spPr/>
      <dgm:t>
        <a:bodyPr/>
        <a:lstStyle/>
        <a:p>
          <a:endParaRPr lang="ru-RU"/>
        </a:p>
      </dgm:t>
    </dgm:pt>
    <dgm:pt modelId="{8E3F4ADD-B607-4645-B96E-6BAB2D3D3A17}" type="pres">
      <dgm:prSet presAssocID="{AB81A949-BA10-4A72-9A46-1C4B55A72E6B}" presName="composite2" presStyleCnt="0"/>
      <dgm:spPr/>
    </dgm:pt>
    <dgm:pt modelId="{D37C21E8-1098-4380-AABD-90A03AE77BB4}" type="pres">
      <dgm:prSet presAssocID="{AB81A949-BA10-4A72-9A46-1C4B55A72E6B}" presName="dummyNode2" presStyleLbl="node1" presStyleIdx="0" presStyleCnt="3"/>
      <dgm:spPr/>
    </dgm:pt>
    <dgm:pt modelId="{ADA72040-1691-47F7-8F85-09DF780772C8}" type="pres">
      <dgm:prSet presAssocID="{AB81A949-BA10-4A72-9A46-1C4B55A72E6B}" presName="childNode2" presStyleLbl="bgAcc1" presStyleIdx="1" presStyleCnt="3" custScaleY="108918" custLinFactNeighborY="3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9E3AF-45D4-4632-8959-311E34D4315F}" type="pres">
      <dgm:prSet presAssocID="{AB81A949-BA10-4A72-9A46-1C4B55A72E6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6CF6A-8C2B-4F69-A572-E6CDCB75501C}" type="pres">
      <dgm:prSet presAssocID="{AB81A949-BA10-4A72-9A46-1C4B55A72E6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1F64A-979A-48FA-B1B2-72931B836980}" type="pres">
      <dgm:prSet presAssocID="{AB81A949-BA10-4A72-9A46-1C4B55A72E6B}" presName="connSite2" presStyleCnt="0"/>
      <dgm:spPr/>
    </dgm:pt>
    <dgm:pt modelId="{08BCC162-B118-4317-9025-200CCE107268}" type="pres">
      <dgm:prSet presAssocID="{E2CEEF0A-CB5C-426D-BC4A-3E067835E46A}" presName="Name18" presStyleLbl="sibTrans2D1" presStyleIdx="1" presStyleCnt="2"/>
      <dgm:spPr/>
      <dgm:t>
        <a:bodyPr/>
        <a:lstStyle/>
        <a:p>
          <a:endParaRPr lang="ru-RU"/>
        </a:p>
      </dgm:t>
    </dgm:pt>
    <dgm:pt modelId="{F10A26DF-8C77-494F-AAEE-5E11D4E8C08F}" type="pres">
      <dgm:prSet presAssocID="{4687A567-44FD-4715-9256-BC8FF810BBA7}" presName="composite1" presStyleCnt="0"/>
      <dgm:spPr/>
    </dgm:pt>
    <dgm:pt modelId="{6EF4F133-AB8C-4BA0-BB3F-CFAB7DC374E2}" type="pres">
      <dgm:prSet presAssocID="{4687A567-44FD-4715-9256-BC8FF810BBA7}" presName="dummyNode1" presStyleLbl="node1" presStyleIdx="1" presStyleCnt="3"/>
      <dgm:spPr/>
    </dgm:pt>
    <dgm:pt modelId="{54646D2F-D1A5-45C6-BD64-547075CF7597}" type="pres">
      <dgm:prSet presAssocID="{4687A567-44FD-4715-9256-BC8FF810BBA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90DD1-F3D2-43A3-B63E-2376E3E2E666}" type="pres">
      <dgm:prSet presAssocID="{4687A567-44FD-4715-9256-BC8FF810BBA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EE340-F3E6-4551-91A2-699B0369BC09}" type="pres">
      <dgm:prSet presAssocID="{4687A567-44FD-4715-9256-BC8FF810BBA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25709-156F-48E1-8BEA-7303608C7793}" type="pres">
      <dgm:prSet presAssocID="{4687A567-44FD-4715-9256-BC8FF810BBA7}" presName="connSite1" presStyleCnt="0"/>
      <dgm:spPr/>
    </dgm:pt>
  </dgm:ptLst>
  <dgm:cxnLst>
    <dgm:cxn modelId="{1DBC5090-A118-4CBA-8A80-C6312947D4E0}" srcId="{850E6B6B-B9D7-42EB-B199-D3B7B0D475E1}" destId="{4687A567-44FD-4715-9256-BC8FF810BBA7}" srcOrd="2" destOrd="0" parTransId="{71529166-4685-4AE7-806C-A6EAD5612E6A}" sibTransId="{D8B95B53-DDE3-4390-8857-833AA20DE99C}"/>
    <dgm:cxn modelId="{95B8AE3D-336D-4839-89EF-AFAAAE89B590}" type="presOf" srcId="{CF3C0F6C-9818-4984-AEB2-EF2B4D998000}" destId="{9FD7F1A9-DF71-46A9-AF2E-584A303E69E1}" srcOrd="1" destOrd="1" presId="urn:microsoft.com/office/officeart/2005/8/layout/hProcess4"/>
    <dgm:cxn modelId="{A5C58DF9-4F17-43A9-A4CF-827A51DFA3C0}" type="presOf" srcId="{2C835945-3F18-489A-8274-E755422706CA}" destId="{ADA72040-1691-47F7-8F85-09DF780772C8}" srcOrd="0" destOrd="0" presId="urn:microsoft.com/office/officeart/2005/8/layout/hProcess4"/>
    <dgm:cxn modelId="{7684CCE5-A051-4A28-BB75-8A36D714F068}" type="presOf" srcId="{850E6B6B-B9D7-42EB-B199-D3B7B0D475E1}" destId="{7D988D7C-91D3-4E68-ADD5-C3009170724E}" srcOrd="0" destOrd="0" presId="urn:microsoft.com/office/officeart/2005/8/layout/hProcess4"/>
    <dgm:cxn modelId="{1B799C33-4917-46AB-8C39-A8BAB2690399}" srcId="{AB81A949-BA10-4A72-9A46-1C4B55A72E6B}" destId="{2C835945-3F18-489A-8274-E755422706CA}" srcOrd="0" destOrd="0" parTransId="{408701E0-A3F3-4FD3-AEE8-C639F9B8D9F7}" sibTransId="{B3AD5D34-0298-42D6-B000-7802C6AA3D31}"/>
    <dgm:cxn modelId="{588E009F-D131-4C07-B124-167D04C9B24E}" type="presOf" srcId="{AB81A949-BA10-4A72-9A46-1C4B55A72E6B}" destId="{8BD6CF6A-8C2B-4F69-A572-E6CDCB75501C}" srcOrd="0" destOrd="0" presId="urn:microsoft.com/office/officeart/2005/8/layout/hProcess4"/>
    <dgm:cxn modelId="{953C4C65-3F44-4A61-BBE4-8B699DC53CD8}" type="presOf" srcId="{CF3C0F6C-9818-4984-AEB2-EF2B4D998000}" destId="{EADD7E8E-3EFF-4C63-B6D1-A1B822CC1DD9}" srcOrd="0" destOrd="1" presId="urn:microsoft.com/office/officeart/2005/8/layout/hProcess4"/>
    <dgm:cxn modelId="{0A884C6E-EBE4-44CB-BC48-A4D2FACCFF0A}" type="presOf" srcId="{E2CEEF0A-CB5C-426D-BC4A-3E067835E46A}" destId="{08BCC162-B118-4317-9025-200CCE107268}" srcOrd="0" destOrd="0" presId="urn:microsoft.com/office/officeart/2005/8/layout/hProcess4"/>
    <dgm:cxn modelId="{DE4B5F0C-45D6-4103-A463-D00F0466411D}" type="presOf" srcId="{6AC0CBCF-8091-47D9-90C8-986806240096}" destId="{C9463F18-7990-47CB-B310-B2E3CF0064BE}" srcOrd="0" destOrd="0" presId="urn:microsoft.com/office/officeart/2005/8/layout/hProcess4"/>
    <dgm:cxn modelId="{765AB2B1-0C11-4F19-BC53-F78EF1687F55}" type="presOf" srcId="{2B5400DC-FB05-4933-90AB-35F527BFCDCC}" destId="{A1990DD1-F3D2-43A3-B63E-2376E3E2E666}" srcOrd="1" destOrd="0" presId="urn:microsoft.com/office/officeart/2005/8/layout/hProcess4"/>
    <dgm:cxn modelId="{BB586E52-E66E-47EF-B85C-A794B5923335}" type="presOf" srcId="{2B5400DC-FB05-4933-90AB-35F527BFCDCC}" destId="{54646D2F-D1A5-45C6-BD64-547075CF7597}" srcOrd="0" destOrd="0" presId="urn:microsoft.com/office/officeart/2005/8/layout/hProcess4"/>
    <dgm:cxn modelId="{44526930-1AF3-4496-9A71-C032820EE580}" srcId="{850E6B6B-B9D7-42EB-B199-D3B7B0D475E1}" destId="{AB81A949-BA10-4A72-9A46-1C4B55A72E6B}" srcOrd="1" destOrd="0" parTransId="{2EFA6AF3-C35E-430F-B556-31913D7721E3}" sibTransId="{E2CEEF0A-CB5C-426D-BC4A-3E067835E46A}"/>
    <dgm:cxn modelId="{8A3C9C65-04DB-48E7-9239-B1C3AB820E18}" type="presOf" srcId="{AC8A6FE9-9EB5-45CE-80D5-09DF07F55E22}" destId="{ADA72040-1691-47F7-8F85-09DF780772C8}" srcOrd="0" destOrd="1" presId="urn:microsoft.com/office/officeart/2005/8/layout/hProcess4"/>
    <dgm:cxn modelId="{478C52D0-FD72-4DE5-83C0-BEFE8A87A379}" srcId="{AB81A949-BA10-4A72-9A46-1C4B55A72E6B}" destId="{AC8A6FE9-9EB5-45CE-80D5-09DF07F55E22}" srcOrd="1" destOrd="0" parTransId="{F2977355-E520-436B-A638-6D93D2D27A81}" sibTransId="{44477139-6FDC-472B-82E3-546632A5B8A9}"/>
    <dgm:cxn modelId="{9E019A98-8B04-4C41-8385-BACD6B1C60D7}" type="presOf" srcId="{2C835945-3F18-489A-8274-E755422706CA}" destId="{23F9E3AF-45D4-4632-8959-311E34D4315F}" srcOrd="1" destOrd="0" presId="urn:microsoft.com/office/officeart/2005/8/layout/hProcess4"/>
    <dgm:cxn modelId="{6FDC9DAD-4949-45F0-9FF5-C118409A54F1}" type="presOf" srcId="{4687A567-44FD-4715-9256-BC8FF810BBA7}" destId="{10BEE340-F3E6-4551-91A2-699B0369BC09}" srcOrd="0" destOrd="0" presId="urn:microsoft.com/office/officeart/2005/8/layout/hProcess4"/>
    <dgm:cxn modelId="{F200BA8C-3A2B-422E-B90B-5BC1303968D6}" srcId="{4687A567-44FD-4715-9256-BC8FF810BBA7}" destId="{2B5400DC-FB05-4933-90AB-35F527BFCDCC}" srcOrd="0" destOrd="0" parTransId="{3DC5DE46-1110-40A8-810A-895EE7AA28F7}" sibTransId="{202A0128-F29E-4491-977D-3DF87C85B733}"/>
    <dgm:cxn modelId="{C436331B-CAA0-4C63-A37E-46C559376862}" type="presOf" srcId="{DE85271B-DD59-458F-990E-2D10947CBE38}" destId="{9FD7F1A9-DF71-46A9-AF2E-584A303E69E1}" srcOrd="1" destOrd="0" presId="urn:microsoft.com/office/officeart/2005/8/layout/hProcess4"/>
    <dgm:cxn modelId="{D4293C22-0DD9-4C79-B352-AE544338B18B}" type="presOf" srcId="{DE85271B-DD59-458F-990E-2D10947CBE38}" destId="{EADD7E8E-3EFF-4C63-B6D1-A1B822CC1DD9}" srcOrd="0" destOrd="0" presId="urn:microsoft.com/office/officeart/2005/8/layout/hProcess4"/>
    <dgm:cxn modelId="{0A5BC5AE-82C3-40E8-B92E-F3D8C0686522}" type="presOf" srcId="{98FF758B-58CA-40DA-B57A-B16DC0E05E06}" destId="{9A703ACF-CC5F-4950-8EA0-7AD2506B2917}" srcOrd="0" destOrd="0" presId="urn:microsoft.com/office/officeart/2005/8/layout/hProcess4"/>
    <dgm:cxn modelId="{ED3DC52B-428E-4AF0-945E-36CA175883EC}" srcId="{6AC0CBCF-8091-47D9-90C8-986806240096}" destId="{CF3C0F6C-9818-4984-AEB2-EF2B4D998000}" srcOrd="1" destOrd="0" parTransId="{94D52D25-D70C-4A8D-9524-9D83834F0842}" sibTransId="{7FED49E6-225B-4762-9F2E-476265D2FE5C}"/>
    <dgm:cxn modelId="{EF020FC2-8C9D-457F-BEB0-63F25F25E4AD}" type="presOf" srcId="{AC8A6FE9-9EB5-45CE-80D5-09DF07F55E22}" destId="{23F9E3AF-45D4-4632-8959-311E34D4315F}" srcOrd="1" destOrd="1" presId="urn:microsoft.com/office/officeart/2005/8/layout/hProcess4"/>
    <dgm:cxn modelId="{FC4FA055-78AB-433B-8DB5-BE12F838EF5A}" srcId="{850E6B6B-B9D7-42EB-B199-D3B7B0D475E1}" destId="{6AC0CBCF-8091-47D9-90C8-986806240096}" srcOrd="0" destOrd="0" parTransId="{A363BDE9-1628-4195-8622-5683A68FDFE0}" sibTransId="{98FF758B-58CA-40DA-B57A-B16DC0E05E06}"/>
    <dgm:cxn modelId="{C5C3E5D7-0F61-43D3-9929-A6621ABEEB2A}" srcId="{6AC0CBCF-8091-47D9-90C8-986806240096}" destId="{DE85271B-DD59-458F-990E-2D10947CBE38}" srcOrd="0" destOrd="0" parTransId="{F13A2D59-56D0-4EFC-A093-A4B599E6B046}" sibTransId="{306FB2F6-DD7B-4AB9-B415-E721C6C6F7DE}"/>
    <dgm:cxn modelId="{BB8B5D7D-284D-4BC6-8971-470D2F30AD4A}" type="presParOf" srcId="{7D988D7C-91D3-4E68-ADD5-C3009170724E}" destId="{77441303-DD1F-4185-8E7D-7A95D62357B9}" srcOrd="0" destOrd="0" presId="urn:microsoft.com/office/officeart/2005/8/layout/hProcess4"/>
    <dgm:cxn modelId="{0BA24C85-EFA1-41B1-B499-DE3D1FA09C29}" type="presParOf" srcId="{7D988D7C-91D3-4E68-ADD5-C3009170724E}" destId="{95E0E5DE-C750-47BF-9BDF-4A8CEF982748}" srcOrd="1" destOrd="0" presId="urn:microsoft.com/office/officeart/2005/8/layout/hProcess4"/>
    <dgm:cxn modelId="{0C19C8C6-3A4A-4120-9271-3097CCDAEE2A}" type="presParOf" srcId="{7D988D7C-91D3-4E68-ADD5-C3009170724E}" destId="{7FB2B68C-41D2-47FF-9F92-2719F06FE45C}" srcOrd="2" destOrd="0" presId="urn:microsoft.com/office/officeart/2005/8/layout/hProcess4"/>
    <dgm:cxn modelId="{DE94C057-FEED-4297-99D0-638568F48070}" type="presParOf" srcId="{7FB2B68C-41D2-47FF-9F92-2719F06FE45C}" destId="{C283EB75-AD6D-438A-88BB-F314E0BEC415}" srcOrd="0" destOrd="0" presId="urn:microsoft.com/office/officeart/2005/8/layout/hProcess4"/>
    <dgm:cxn modelId="{7D87F96A-B711-43E7-80CF-ACCE39E00044}" type="presParOf" srcId="{C283EB75-AD6D-438A-88BB-F314E0BEC415}" destId="{1D7CE866-7110-435B-837B-92825A074411}" srcOrd="0" destOrd="0" presId="urn:microsoft.com/office/officeart/2005/8/layout/hProcess4"/>
    <dgm:cxn modelId="{4CCDE22A-857F-4680-B322-B4ACE649DE82}" type="presParOf" srcId="{C283EB75-AD6D-438A-88BB-F314E0BEC415}" destId="{EADD7E8E-3EFF-4C63-B6D1-A1B822CC1DD9}" srcOrd="1" destOrd="0" presId="urn:microsoft.com/office/officeart/2005/8/layout/hProcess4"/>
    <dgm:cxn modelId="{ACB30CF6-7304-4D8D-91A0-083DA9F079FD}" type="presParOf" srcId="{C283EB75-AD6D-438A-88BB-F314E0BEC415}" destId="{9FD7F1A9-DF71-46A9-AF2E-584A303E69E1}" srcOrd="2" destOrd="0" presId="urn:microsoft.com/office/officeart/2005/8/layout/hProcess4"/>
    <dgm:cxn modelId="{C099855D-653B-4A37-9B9B-99D7381299F4}" type="presParOf" srcId="{C283EB75-AD6D-438A-88BB-F314E0BEC415}" destId="{C9463F18-7990-47CB-B310-B2E3CF0064BE}" srcOrd="3" destOrd="0" presId="urn:microsoft.com/office/officeart/2005/8/layout/hProcess4"/>
    <dgm:cxn modelId="{51E1E90A-4048-4CED-81A0-2CF50461349B}" type="presParOf" srcId="{C283EB75-AD6D-438A-88BB-F314E0BEC415}" destId="{9E37085B-F2A8-40C9-AA12-E1D60102BA20}" srcOrd="4" destOrd="0" presId="urn:microsoft.com/office/officeart/2005/8/layout/hProcess4"/>
    <dgm:cxn modelId="{590AB060-74A8-470E-ACF8-1CFFC587270A}" type="presParOf" srcId="{7FB2B68C-41D2-47FF-9F92-2719F06FE45C}" destId="{9A703ACF-CC5F-4950-8EA0-7AD2506B2917}" srcOrd="1" destOrd="0" presId="urn:microsoft.com/office/officeart/2005/8/layout/hProcess4"/>
    <dgm:cxn modelId="{059B1A6D-B036-47EC-B99A-7E1DBFD2EA83}" type="presParOf" srcId="{7FB2B68C-41D2-47FF-9F92-2719F06FE45C}" destId="{8E3F4ADD-B607-4645-B96E-6BAB2D3D3A17}" srcOrd="2" destOrd="0" presId="urn:microsoft.com/office/officeart/2005/8/layout/hProcess4"/>
    <dgm:cxn modelId="{26B66B11-8F7E-4498-9E9A-CBFF1E863E56}" type="presParOf" srcId="{8E3F4ADD-B607-4645-B96E-6BAB2D3D3A17}" destId="{D37C21E8-1098-4380-AABD-90A03AE77BB4}" srcOrd="0" destOrd="0" presId="urn:microsoft.com/office/officeart/2005/8/layout/hProcess4"/>
    <dgm:cxn modelId="{DBC1B62B-88E0-4193-8260-8BB87DC6FAEC}" type="presParOf" srcId="{8E3F4ADD-B607-4645-B96E-6BAB2D3D3A17}" destId="{ADA72040-1691-47F7-8F85-09DF780772C8}" srcOrd="1" destOrd="0" presId="urn:microsoft.com/office/officeart/2005/8/layout/hProcess4"/>
    <dgm:cxn modelId="{F61D5AE4-FD6E-48CD-8632-92ABCBBEE3C5}" type="presParOf" srcId="{8E3F4ADD-B607-4645-B96E-6BAB2D3D3A17}" destId="{23F9E3AF-45D4-4632-8959-311E34D4315F}" srcOrd="2" destOrd="0" presId="urn:microsoft.com/office/officeart/2005/8/layout/hProcess4"/>
    <dgm:cxn modelId="{1C10E4EC-C404-4C13-B291-AA4C95C1DDE2}" type="presParOf" srcId="{8E3F4ADD-B607-4645-B96E-6BAB2D3D3A17}" destId="{8BD6CF6A-8C2B-4F69-A572-E6CDCB75501C}" srcOrd="3" destOrd="0" presId="urn:microsoft.com/office/officeart/2005/8/layout/hProcess4"/>
    <dgm:cxn modelId="{998AE9B9-F708-466B-A636-0F03EBA37D23}" type="presParOf" srcId="{8E3F4ADD-B607-4645-B96E-6BAB2D3D3A17}" destId="{5931F64A-979A-48FA-B1B2-72931B836980}" srcOrd="4" destOrd="0" presId="urn:microsoft.com/office/officeart/2005/8/layout/hProcess4"/>
    <dgm:cxn modelId="{4D4E0E2D-120F-475B-B416-5A5780F1A89C}" type="presParOf" srcId="{7FB2B68C-41D2-47FF-9F92-2719F06FE45C}" destId="{08BCC162-B118-4317-9025-200CCE107268}" srcOrd="3" destOrd="0" presId="urn:microsoft.com/office/officeart/2005/8/layout/hProcess4"/>
    <dgm:cxn modelId="{5CF28EFB-C792-4C7A-A283-271DDAD3B92F}" type="presParOf" srcId="{7FB2B68C-41D2-47FF-9F92-2719F06FE45C}" destId="{F10A26DF-8C77-494F-AAEE-5E11D4E8C08F}" srcOrd="4" destOrd="0" presId="urn:microsoft.com/office/officeart/2005/8/layout/hProcess4"/>
    <dgm:cxn modelId="{6AFD9711-D238-4D7E-86CD-88E7A8540424}" type="presParOf" srcId="{F10A26DF-8C77-494F-AAEE-5E11D4E8C08F}" destId="{6EF4F133-AB8C-4BA0-BB3F-CFAB7DC374E2}" srcOrd="0" destOrd="0" presId="urn:microsoft.com/office/officeart/2005/8/layout/hProcess4"/>
    <dgm:cxn modelId="{0589593B-A06C-436E-89B9-74974179A34E}" type="presParOf" srcId="{F10A26DF-8C77-494F-AAEE-5E11D4E8C08F}" destId="{54646D2F-D1A5-45C6-BD64-547075CF7597}" srcOrd="1" destOrd="0" presId="urn:microsoft.com/office/officeart/2005/8/layout/hProcess4"/>
    <dgm:cxn modelId="{C3877720-BCED-4C56-A2CB-7085B95E65EA}" type="presParOf" srcId="{F10A26DF-8C77-494F-AAEE-5E11D4E8C08F}" destId="{A1990DD1-F3D2-43A3-B63E-2376E3E2E666}" srcOrd="2" destOrd="0" presId="urn:microsoft.com/office/officeart/2005/8/layout/hProcess4"/>
    <dgm:cxn modelId="{AEA0EB07-9876-4F62-BD44-7D029239D47F}" type="presParOf" srcId="{F10A26DF-8C77-494F-AAEE-5E11D4E8C08F}" destId="{10BEE340-F3E6-4551-91A2-699B0369BC09}" srcOrd="3" destOrd="0" presId="urn:microsoft.com/office/officeart/2005/8/layout/hProcess4"/>
    <dgm:cxn modelId="{4907C300-E45A-409F-A7A7-E9DF392BCF74}" type="presParOf" srcId="{F10A26DF-8C77-494F-AAEE-5E11D4E8C08F}" destId="{67625709-156F-48E1-8BEA-7303608C779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057268" y="-622759"/>
          <a:ext cx="4834819" cy="4834819"/>
        </a:xfrm>
        <a:prstGeom prst="blockArc">
          <a:avLst>
            <a:gd name="adj1" fmla="val 18900000"/>
            <a:gd name="adj2" fmla="val 2700000"/>
            <a:gd name="adj3" fmla="val 44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00037" y="261961"/>
          <a:ext cx="8081629" cy="9117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98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збільшити або зменшити розмір тексту, </a:t>
          </a:r>
        </a:p>
      </dsp:txBody>
      <dsp:txXfrm>
        <a:off x="500037" y="261961"/>
        <a:ext cx="8081629" cy="911797"/>
      </dsp:txXfrm>
    </dsp:sp>
    <dsp:sp modelId="{27878C57-BBF6-4C22-88FA-1C3D4933722D}">
      <dsp:nvSpPr>
        <dsp:cNvPr id="0" name=""/>
        <dsp:cNvSpPr/>
      </dsp:nvSpPr>
      <dsp:spPr>
        <a:xfrm>
          <a:off x="51375" y="269197"/>
          <a:ext cx="897325" cy="897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60980" y="1338751"/>
          <a:ext cx="7820687" cy="91179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98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показати на екрані одну чи дві сторінки,</a:t>
          </a:r>
        </a:p>
      </dsp:txBody>
      <dsp:txXfrm>
        <a:off x="760980" y="1338751"/>
        <a:ext cx="7820687" cy="911797"/>
      </dsp:txXfrm>
    </dsp:sp>
    <dsp:sp modelId="{E63EBB38-5984-4F74-98F1-254621592311}">
      <dsp:nvSpPr>
        <dsp:cNvPr id="0" name=""/>
        <dsp:cNvSpPr/>
      </dsp:nvSpPr>
      <dsp:spPr>
        <a:xfrm>
          <a:off x="312317" y="1345987"/>
          <a:ext cx="897325" cy="897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500037" y="2415541"/>
          <a:ext cx="8081629" cy="9117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98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відобразити документ у такому вигляді, який він матиме після друкування.</a:t>
          </a:r>
        </a:p>
      </dsp:txBody>
      <dsp:txXfrm>
        <a:off x="500037" y="2415541"/>
        <a:ext cx="8081629" cy="911797"/>
      </dsp:txXfrm>
    </dsp:sp>
    <dsp:sp modelId="{D13D7DA6-9D1E-4150-A6AE-C6ABC36166D5}">
      <dsp:nvSpPr>
        <dsp:cNvPr id="0" name=""/>
        <dsp:cNvSpPr/>
      </dsp:nvSpPr>
      <dsp:spPr>
        <a:xfrm>
          <a:off x="51375" y="2422777"/>
          <a:ext cx="897325" cy="897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D7E8E-3EFF-4C63-B6D1-A1B822CC1DD9}">
      <dsp:nvSpPr>
        <dsp:cNvPr id="0" name=""/>
        <dsp:cNvSpPr/>
      </dsp:nvSpPr>
      <dsp:spPr>
        <a:xfrm>
          <a:off x="2151" y="940061"/>
          <a:ext cx="2982704" cy="288174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Введення тексту з клавіатури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Додавання графічних зображень</a:t>
          </a:r>
        </a:p>
      </dsp:txBody>
      <dsp:txXfrm>
        <a:off x="68468" y="1006378"/>
        <a:ext cx="2850070" cy="2131594"/>
      </dsp:txXfrm>
    </dsp:sp>
    <dsp:sp modelId="{9A703ACF-CC5F-4950-8EA0-7AD2506B2917}">
      <dsp:nvSpPr>
        <dsp:cNvPr id="0" name=""/>
        <dsp:cNvSpPr/>
      </dsp:nvSpPr>
      <dsp:spPr>
        <a:xfrm>
          <a:off x="1688908" y="1911158"/>
          <a:ext cx="3365769" cy="3365769"/>
        </a:xfrm>
        <a:prstGeom prst="leftCircularArrow">
          <a:avLst>
            <a:gd name="adj1" fmla="val 2808"/>
            <a:gd name="adj2" fmla="val 342738"/>
            <a:gd name="adj3" fmla="val 2237065"/>
            <a:gd name="adj4" fmla="val 9143306"/>
            <a:gd name="adj5" fmla="val 3276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463F18-7990-47CB-B310-B2E3CF0064BE}">
      <dsp:nvSpPr>
        <dsp:cNvPr id="0" name=""/>
        <dsp:cNvSpPr/>
      </dsp:nvSpPr>
      <dsp:spPr>
        <a:xfrm>
          <a:off x="664974" y="3264713"/>
          <a:ext cx="2651292" cy="10543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Створення</a:t>
          </a:r>
        </a:p>
      </dsp:txBody>
      <dsp:txXfrm>
        <a:off x="695854" y="3295593"/>
        <a:ext cx="2589532" cy="992571"/>
      </dsp:txXfrm>
    </dsp:sp>
    <dsp:sp modelId="{ADA72040-1691-47F7-8F85-09DF780772C8}">
      <dsp:nvSpPr>
        <dsp:cNvPr id="0" name=""/>
        <dsp:cNvSpPr/>
      </dsp:nvSpPr>
      <dsp:spPr>
        <a:xfrm>
          <a:off x="3856892" y="1310269"/>
          <a:ext cx="2982704" cy="267949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Форматування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Редагування</a:t>
          </a:r>
        </a:p>
      </dsp:txBody>
      <dsp:txXfrm>
        <a:off x="3918555" y="1946110"/>
        <a:ext cx="2859378" cy="1981994"/>
      </dsp:txXfrm>
    </dsp:sp>
    <dsp:sp modelId="{08BCC162-B118-4317-9025-200CCE107268}">
      <dsp:nvSpPr>
        <dsp:cNvPr id="0" name=""/>
        <dsp:cNvSpPr/>
      </dsp:nvSpPr>
      <dsp:spPr>
        <a:xfrm>
          <a:off x="5493937" y="-205899"/>
          <a:ext cx="3745184" cy="3745184"/>
        </a:xfrm>
        <a:prstGeom prst="circularArrow">
          <a:avLst>
            <a:gd name="adj1" fmla="val 2509"/>
            <a:gd name="adj2" fmla="val 304092"/>
            <a:gd name="adj3" fmla="val 19521317"/>
            <a:gd name="adj4" fmla="val 12576431"/>
            <a:gd name="adj5" fmla="val 2927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D6CF6A-8C2B-4F69-A572-E6CDCB75501C}">
      <dsp:nvSpPr>
        <dsp:cNvPr id="0" name=""/>
        <dsp:cNvSpPr/>
      </dsp:nvSpPr>
      <dsp:spPr>
        <a:xfrm>
          <a:off x="4519715" y="802316"/>
          <a:ext cx="2651292" cy="105433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Опрацювання</a:t>
          </a:r>
        </a:p>
      </dsp:txBody>
      <dsp:txXfrm>
        <a:off x="4550595" y="833196"/>
        <a:ext cx="2589532" cy="992571"/>
      </dsp:txXfrm>
    </dsp:sp>
    <dsp:sp modelId="{54646D2F-D1A5-45C6-BD64-547075CF7597}">
      <dsp:nvSpPr>
        <dsp:cNvPr id="0" name=""/>
        <dsp:cNvSpPr/>
      </dsp:nvSpPr>
      <dsp:spPr>
        <a:xfrm>
          <a:off x="7711633" y="1330266"/>
          <a:ext cx="2982704" cy="246010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>
              <a:solidFill>
                <a:srgbClr val="FFFFFF"/>
              </a:solidFill>
              <a:latin typeface="Verdana"/>
              <a:ea typeface="+mn-ea"/>
              <a:cs typeface="+mn-cs"/>
            </a:rPr>
            <a:t>Попередній перегляд</a:t>
          </a:r>
          <a:endParaRPr lang="uk-UA" sz="2400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7768247" y="1386880"/>
        <a:ext cx="2869476" cy="1819713"/>
      </dsp:txXfrm>
    </dsp:sp>
    <dsp:sp modelId="{10BEE340-F3E6-4551-91A2-699B0369BC09}">
      <dsp:nvSpPr>
        <dsp:cNvPr id="0" name=""/>
        <dsp:cNvSpPr/>
      </dsp:nvSpPr>
      <dsp:spPr>
        <a:xfrm>
          <a:off x="8374456" y="3263207"/>
          <a:ext cx="2651292" cy="1054331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Збереження</a:t>
          </a:r>
        </a:p>
      </dsp:txBody>
      <dsp:txXfrm>
        <a:off x="8405336" y="3294087"/>
        <a:ext cx="2589532" cy="992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7"/>
          <a:stretch/>
        </p:blipFill>
        <p:spPr>
          <a:xfrm>
            <a:off x="-2268" y="0"/>
            <a:ext cx="4747751" cy="508251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 21" descr="2"/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35406" y="254698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8"/>
          <p:cNvSpPr>
            <a:spLocks noChangeArrowheads="1"/>
          </p:cNvSpPr>
          <p:nvPr userDrawn="1"/>
        </p:nvSpPr>
        <p:spPr bwMode="gray">
          <a:xfrm>
            <a:off x="10790808" y="1341444"/>
            <a:ext cx="1162050" cy="360362"/>
          </a:xfrm>
          <a:prstGeom prst="ellipse">
            <a:avLst/>
          </a:prstGeom>
          <a:gradFill rotWithShape="1">
            <a:gsLst>
              <a:gs pos="0">
                <a:srgbClr val="19426B"/>
              </a:gs>
              <a:gs pos="100000">
                <a:srgbClr val="19426B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9"/>
          <p:cNvSpPr>
            <a:spLocks noChangeArrowheads="1"/>
          </p:cNvSpPr>
          <p:nvPr userDrawn="1"/>
        </p:nvSpPr>
        <p:spPr bwMode="gray">
          <a:xfrm>
            <a:off x="10287570" y="188919"/>
            <a:ext cx="1479550" cy="14462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63500" dir="2212194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20" descr="4"/>
          <p:cNvSpPr>
            <a:spLocks/>
          </p:cNvSpPr>
          <p:nvPr userDrawn="1"/>
        </p:nvSpPr>
        <p:spPr bwMode="gray">
          <a:xfrm>
            <a:off x="11038458" y="446094"/>
            <a:ext cx="676275" cy="933450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1"/>
          <p:cNvSpPr>
            <a:spLocks/>
          </p:cNvSpPr>
          <p:nvPr userDrawn="1"/>
        </p:nvSpPr>
        <p:spPr bwMode="gray">
          <a:xfrm>
            <a:off x="10565383" y="228606"/>
            <a:ext cx="908050" cy="660400"/>
          </a:xfrm>
          <a:custGeom>
            <a:avLst/>
            <a:gdLst>
              <a:gd name="T0" fmla="*/ 905 w 1810"/>
              <a:gd name="T1" fmla="*/ 1388 h 1388"/>
              <a:gd name="T2" fmla="*/ 1810 w 1810"/>
              <a:gd name="T3" fmla="*/ 408 h 1388"/>
              <a:gd name="T4" fmla="*/ 874 w 1810"/>
              <a:gd name="T5" fmla="*/ 40 h 1388"/>
              <a:gd name="T6" fmla="*/ 0 w 1810"/>
              <a:gd name="T7" fmla="*/ 409 h 1388"/>
              <a:gd name="T8" fmla="*/ 905 w 1810"/>
              <a:gd name="T9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reeform 23" descr="55282"/>
          <p:cNvSpPr>
            <a:spLocks/>
          </p:cNvSpPr>
          <p:nvPr userDrawn="1"/>
        </p:nvSpPr>
        <p:spPr bwMode="gray">
          <a:xfrm>
            <a:off x="10551095" y="928694"/>
            <a:ext cx="936625" cy="66357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22" descr="2"/>
          <p:cNvSpPr>
            <a:spLocks/>
          </p:cNvSpPr>
          <p:nvPr userDrawn="1"/>
        </p:nvSpPr>
        <p:spPr bwMode="gray">
          <a:xfrm>
            <a:off x="10324082" y="445121"/>
            <a:ext cx="665163" cy="908050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 userDrawn="1"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6" name="Oval 24"/>
          <p:cNvSpPr>
            <a:spLocks noChangeArrowheads="1"/>
          </p:cNvSpPr>
          <p:nvPr userDrawn="1"/>
        </p:nvSpPr>
        <p:spPr bwMode="gray">
          <a:xfrm>
            <a:off x="10779695" y="695331"/>
            <a:ext cx="522288" cy="4968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779188" y="54397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infinity/reset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0646"/>
            <a:ext cx="7137066" cy="1801607"/>
          </a:xfrm>
        </p:spPr>
        <p:txBody>
          <a:bodyPr>
            <a:noAutofit/>
          </a:bodyPr>
          <a:lstStyle/>
          <a:p>
            <a:r>
              <a:rPr lang="uk-UA" sz="3600" smtClean="0"/>
              <a:t>Пошук </a:t>
            </a:r>
            <a:r>
              <a:rPr lang="uk-UA" sz="3600" dirty="0"/>
              <a:t>хибних висловлювань у текстах 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4" descr="15, word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218284" y="3700400"/>
            <a:ext cx="2334954" cy="22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xplore, find, magnifier, magnifying, magnifying glass, research, science, search, view, zoo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588" y="3654680"/>
            <a:ext cx="2403092" cy="24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Алгоритм опрацювання текстового документа</a:t>
            </a: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752620" y="1381861"/>
          <a:ext cx="11027900" cy="512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sav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22" y="535617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rowser, document, explorer, file, finder, folder, format, pdf, psd, rar, text, windows explorer, zip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20" y="937727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dd, copy, create, cross, data, document, duplicate, file, folder, insert, move, new, page, paper, paste, plus, share, sheet, transfer, uploading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2" y="530698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463F18-7990-47CB-B310-B2E3CF006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C9463F18-7990-47CB-B310-B2E3CF006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DD7E8E-3EFF-4C63-B6D1-A1B822CC1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ADD7E8E-3EFF-4C63-B6D1-A1B822CC1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703ACF-CC5F-4950-8EA0-7AD2506B2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9A703ACF-CC5F-4950-8EA0-7AD2506B2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D6CF6A-8C2B-4F69-A572-E6CDCB755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8BD6CF6A-8C2B-4F69-A572-E6CDCB755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A72040-1691-47F7-8F85-09DF78077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DA72040-1691-47F7-8F85-09DF78077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BCC162-B118-4317-9025-200CCE107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08BCC162-B118-4317-9025-200CCE107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BEE340-F3E6-4551-91A2-699B0369B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10BEE340-F3E6-4551-91A2-699B0369B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646D2F-D1A5-45C6-BD64-547075CF7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54646D2F-D1A5-45C6-BD64-547075CF7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чи знаєте ви, що зараз у світі люди користуються 65 різними алфавітами? Найбільшу кількість літер має абазинський алфавіт — 82 літери.</a:t>
            </a:r>
          </a:p>
        </p:txBody>
      </p:sp>
      <p:pic>
        <p:nvPicPr>
          <p:cNvPr id="9" name="Picture 2" descr="http://dic.academic.ru/pictures/wiki/files/65/Abaza_latin_%26_cyrillic_alphab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56" y="2657958"/>
            <a:ext cx="7676645" cy="379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порівняти тексти в двох документах?</a:t>
            </a:r>
          </a:p>
        </p:txBody>
      </p:sp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184079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ввімкнути режим читання в текстовому редакторі?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2483111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Як здійснити пошук тексту в текстовому редакторі?</a:t>
            </a:r>
          </a:p>
        </p:txBody>
      </p:sp>
      <p:pic>
        <p:nvPicPr>
          <p:cNvPr id="2050" name="Picture 2" descr="browser, content, eye, search, see, view, window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85" y="3071473"/>
            <a:ext cx="3444655" cy="344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 порядок дій в алгоритмі редагування текстових документів. </a:t>
            </a:r>
            <a:r>
              <a:rPr lang="uk-UA" sz="2800" b="1" i="1" kern="0" dirty="0" err="1">
                <a:solidFill>
                  <a:srgbClr val="FFFFFF"/>
                </a:solidFill>
              </a:rPr>
              <a:t>Запиши</a:t>
            </a:r>
            <a:r>
              <a:rPr lang="uk-UA" sz="2800" b="1" i="1" kern="0" dirty="0">
                <a:solidFill>
                  <a:srgbClr val="FFFFFF"/>
                </a:solidFill>
              </a:rPr>
              <a:t> номери дій, що відповідають правильній послідовності.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1674" y="2906982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1674" y="3751625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2149" y="4563142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2149" y="5325907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3762" y="2929031"/>
            <a:ext cx="7920880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Зберегти результати роботи.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97834" y="3785677"/>
            <a:ext cx="7920880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Відкрити документ.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03762" y="4559179"/>
            <a:ext cx="7920880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Завантажити текстовий процесор.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7834" y="5155933"/>
            <a:ext cx="7920880" cy="9194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Увести необхідні зміни до текстового документа.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1674" y="2930200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11674" y="3768260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11674" y="4560348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11674" y="5321855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8051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Позначте операції, які можна виконувати над текстовим документом у текстовому процесорі.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13153" y="2362860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13153" y="3112287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03628" y="3947036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99184" y="2260704"/>
            <a:ext cx="367240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виконання громіздких обчислень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199184" y="3185166"/>
            <a:ext cx="3672408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створення презентацій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99184" y="3844880"/>
            <a:ext cx="367240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збереження документа у файлі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13153" y="4781785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99184" y="4854664"/>
            <a:ext cx="3672408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друкування документа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03628" y="5617231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99184" y="5515075"/>
            <a:ext cx="367240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прослуховування </a:t>
            </a:r>
            <a:r>
              <a:rPr kumimoji="0" lang="uk-UA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аудіозаписів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46124" y="2362860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46124" y="3112287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36599" y="3947036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32155" y="2260704"/>
            <a:ext cx="367240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вставка малюнків, формул, таблиць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732155" y="3185166"/>
            <a:ext cx="3672408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форматування тексту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32155" y="3844880"/>
            <a:ext cx="367240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створення комп'ютерних програм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46124" y="4781785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32155" y="4854664"/>
            <a:ext cx="3672408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редагування тексту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036599" y="5617231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32155" y="5515075"/>
            <a:ext cx="367240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уведення тексту з клавіатури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09" y="3904013"/>
            <a:ext cx="724060" cy="72406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09" y="4759515"/>
            <a:ext cx="724060" cy="72406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32" y="2371142"/>
            <a:ext cx="724060" cy="72406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91" y="3069949"/>
            <a:ext cx="724060" cy="72406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32" y="4755847"/>
            <a:ext cx="724060" cy="72406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95" y="5564658"/>
            <a:ext cx="724060" cy="724060"/>
          </a:xfrm>
          <a:prstGeom prst="rect">
            <a:avLst/>
          </a:prstGeom>
        </p:spPr>
      </p:pic>
      <p:sp>
        <p:nvSpPr>
          <p:cNvPr id="84" name="Множення 68"/>
          <p:cNvSpPr/>
          <p:nvPr/>
        </p:nvSpPr>
        <p:spPr>
          <a:xfrm>
            <a:off x="1473523" y="2340428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5" name="Множення 69"/>
          <p:cNvSpPr/>
          <p:nvPr/>
        </p:nvSpPr>
        <p:spPr>
          <a:xfrm>
            <a:off x="1475042" y="3070968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6" name="Множення 70"/>
          <p:cNvSpPr/>
          <p:nvPr/>
        </p:nvSpPr>
        <p:spPr>
          <a:xfrm>
            <a:off x="1473523" y="5582635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7" name="Множення 71"/>
          <p:cNvSpPr/>
          <p:nvPr/>
        </p:nvSpPr>
        <p:spPr>
          <a:xfrm>
            <a:off x="6008095" y="3932817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40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72007" y="1196763"/>
            <a:ext cx="644871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Виконайте практичне завдання</a:t>
            </a: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1215468" y="2998576"/>
            <a:ext cx="4482197" cy="31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/>
          <a:srcRect t="6999" b="7057"/>
          <a:stretch/>
        </p:blipFill>
        <p:spPr>
          <a:xfrm>
            <a:off x="7065438" y="1181523"/>
            <a:ext cx="4562682" cy="55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10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4" descr="15, word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218284" y="3700400"/>
            <a:ext cx="2334954" cy="22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xplore, find, magnifier, magnifying, magnifying glass, research, science, search, view, zoo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588" y="3654680"/>
            <a:ext cx="2403092" cy="24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973" y="1757795"/>
            <a:ext cx="10363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Порівняння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Порівняти два документи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160015" y="2270124"/>
            <a:ext cx="1151385" cy="50136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3750815" y="2746091"/>
            <a:ext cx="2014985" cy="42890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4182243" y="211425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03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67" y="3337869"/>
            <a:ext cx="10679253" cy="2869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Режим читання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Режим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читання </a:t>
            </a:r>
            <a:r>
              <a:rPr lang="uk-UA" sz="2800" b="1" i="1" kern="0" dirty="0">
                <a:solidFill>
                  <a:srgbClr val="FFFFFF"/>
                </a:solidFill>
              </a:rPr>
              <a:t>— призначений для читання документа на екрані комп'ютера. Перейти до цього режиму можна за допомогою натискання відповідної кнопки на рядку стану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3128370" y="5471982"/>
            <a:ext cx="696871" cy="67749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трілка вліво 20"/>
          <p:cNvSpPr/>
          <p:nvPr/>
        </p:nvSpPr>
        <p:spPr>
          <a:xfrm rot="18900000">
            <a:off x="3495444" y="485022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9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Режим читання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режимі читання для переміщення по сторінках використовують стрілки у верхній частині вікна. Для зручності перегляду можна змінювати параметри </a:t>
            </a:r>
            <a:r>
              <a:rPr lang="uk-UA" sz="2800" b="1" i="1" kern="0" dirty="0">
                <a:solidFill>
                  <a:srgbClr val="FFFF00"/>
                </a:solidFill>
              </a:rPr>
              <a:t>подання документа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16036386"/>
              </p:ext>
            </p:extLst>
          </p:nvPr>
        </p:nvGraphicFramePr>
        <p:xfrm>
          <a:off x="3398519" y="2987040"/>
          <a:ext cx="8629357" cy="358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ontract, document, paper, pen, sign, signatur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082430"/>
            <a:ext cx="3398520" cy="33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3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Режим читання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66" y="1959473"/>
            <a:ext cx="8057676" cy="4553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2562" y="2416732"/>
            <a:ext cx="2030484" cy="919401"/>
          </a:xfrm>
          <a:prstGeom prst="wedgeRoundRectCallout">
            <a:avLst>
              <a:gd name="adj1" fmla="val 83035"/>
              <a:gd name="adj2" fmla="val -8342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Меню знаряддя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3108" y="871539"/>
            <a:ext cx="3918291" cy="919401"/>
          </a:xfrm>
          <a:prstGeom prst="wedgeRoundRectCallout">
            <a:avLst>
              <a:gd name="adj1" fmla="val -54326"/>
              <a:gd name="adj2" fmla="val 7928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Параметри подання документа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5319" y="871539"/>
            <a:ext cx="2809323" cy="919401"/>
          </a:xfrm>
          <a:prstGeom prst="wedgeRoundRectCallout">
            <a:avLst>
              <a:gd name="adj1" fmla="val 27460"/>
              <a:gd name="adj2" fmla="val 10254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Переміщення по сторінках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9281" y="2876432"/>
            <a:ext cx="2550242" cy="1736646"/>
          </a:xfrm>
          <a:prstGeom prst="wedgeRoundRectCallout">
            <a:avLst>
              <a:gd name="adj1" fmla="val -24580"/>
              <a:gd name="adj2" fmla="val -8419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Повернення до режиму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Розмітка сторінки</a:t>
            </a:r>
          </a:p>
        </p:txBody>
      </p:sp>
    </p:spTree>
    <p:extLst>
      <p:ext uri="{BB962C8B-B14F-4D97-AF65-F5344CB8AC3E}">
        <p14:creationId xmlns:p14="http://schemas.microsoft.com/office/powerpoint/2010/main" val="31446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2700331"/>
            <a:ext cx="122205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 в тексті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Пошукі заміну фрагментів тексту можна здійснювати автоматизовано. Для цього використовується група інструментів </a:t>
            </a:r>
            <a:r>
              <a:rPr lang="uk-UA" sz="2800" b="1" i="1" kern="0" dirty="0">
                <a:solidFill>
                  <a:srgbClr val="FFFF00"/>
                </a:solidFill>
              </a:rPr>
              <a:t>Редагування </a:t>
            </a: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Округлений прямокутник 9"/>
          <p:cNvSpPr/>
          <p:nvPr/>
        </p:nvSpPr>
        <p:spPr>
          <a:xfrm>
            <a:off x="10433279" y="3451348"/>
            <a:ext cx="1240561" cy="1136525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8702041" y="4772018"/>
            <a:ext cx="2051348" cy="1924461"/>
            <a:chOff x="4583450" y="4797151"/>
            <a:chExt cx="2051348" cy="1924461"/>
          </a:xfrm>
        </p:grpSpPr>
        <p:sp>
          <p:nvSpPr>
            <p:cNvPr id="12" name="TextBox 11"/>
            <p:cNvSpPr txBox="1"/>
            <p:nvPr/>
          </p:nvSpPr>
          <p:spPr>
            <a:xfrm>
              <a:off x="5067311" y="4981297"/>
              <a:ext cx="1512168" cy="1328023"/>
            </a:xfrm>
            <a:prstGeom prst="wedgeRoundRectCallout">
              <a:avLst>
                <a:gd name="adj1" fmla="val 75150"/>
                <a:gd name="adj2" fmla="val -105810"/>
                <a:gd name="adj3" fmla="val 16667"/>
              </a:avLst>
            </a:prstGeom>
            <a:gradFill rotWithShape="1">
              <a:gsLst>
                <a:gs pos="0">
                  <a:srgbClr val="19426B">
                    <a:satMod val="103000"/>
                    <a:lumMod val="102000"/>
                    <a:tint val="94000"/>
                  </a:srgbClr>
                </a:gs>
                <a:gs pos="50000">
                  <a:srgbClr val="19426B">
                    <a:satMod val="110000"/>
                    <a:lumMod val="100000"/>
                    <a:shade val="100000"/>
                  </a:srgbClr>
                </a:gs>
                <a:gs pos="100000">
                  <a:srgbClr val="19426B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45720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45720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45720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.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3450" y="4797151"/>
              <a:ext cx="2051348" cy="19244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58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 в тексті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782231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пошуку потрібного фрагмента тексту в документі слід виконати вказівку </a:t>
            </a:r>
            <a:r>
              <a:rPr lang="uk-UA" sz="2800" b="1" i="1" kern="0" dirty="0">
                <a:solidFill>
                  <a:srgbClr val="FFFF00"/>
                </a:solidFill>
              </a:rPr>
              <a:t>Пошук</a:t>
            </a:r>
            <a:r>
              <a:rPr lang="uk-UA" sz="2800" b="1" i="1" kern="0" dirty="0">
                <a:solidFill>
                  <a:srgbClr val="FFFFFF"/>
                </a:solidFill>
              </a:rPr>
              <a:t>. У полі пошуку панелі </a:t>
            </a:r>
            <a:r>
              <a:rPr lang="uk-UA" sz="2800" b="1" i="1" kern="0" dirty="0">
                <a:solidFill>
                  <a:srgbClr val="FFFF00"/>
                </a:solidFill>
              </a:rPr>
              <a:t>Навігація</a:t>
            </a:r>
            <a:r>
              <a:rPr lang="uk-UA" sz="2800" b="1" i="1" kern="0" dirty="0">
                <a:solidFill>
                  <a:srgbClr val="FFFFFF"/>
                </a:solidFill>
              </a:rPr>
              <a:t> потрібно ввести шукану фразу, наприклад, інформатика.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4606" y="2171718"/>
            <a:ext cx="3817544" cy="440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b="73655"/>
          <a:stretch/>
        </p:blipFill>
        <p:spPr>
          <a:xfrm>
            <a:off x="8456141" y="1425345"/>
            <a:ext cx="2553098" cy="63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2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Заміна фрагментів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текстовий курсор на початок документа або в місце, починаючи з якого необхідно шукати слово, що його слід замінити.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вказівку </a:t>
            </a:r>
            <a:r>
              <a:rPr lang="uk-UA" sz="2800" b="1" i="1" kern="0" dirty="0">
                <a:solidFill>
                  <a:srgbClr val="FFFF00"/>
                </a:solidFill>
              </a:rPr>
              <a:t>Замінити </a:t>
            </a:r>
            <a:r>
              <a:rPr lang="uk-UA" sz="2800" b="1" i="1" kern="0" dirty="0">
                <a:solidFill>
                  <a:srgbClr val="FFFFFF"/>
                </a:solidFill>
              </a:rPr>
              <a:t>за допомогою однойменного інструмента.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475" y="3768756"/>
            <a:ext cx="6162675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2008" y="3443532"/>
            <a:ext cx="5795392" cy="329320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У діалоговому вікні </a:t>
            </a:r>
            <a:r>
              <a:rPr lang="uk-UA" sz="2600" b="1" i="1" kern="0" dirty="0">
                <a:solidFill>
                  <a:srgbClr val="FFFF00"/>
                </a:solidFill>
              </a:rPr>
              <a:t>Пошук і замінювання </a:t>
            </a:r>
            <a:r>
              <a:rPr lang="uk-UA" sz="2600" b="1" i="1" kern="0" dirty="0">
                <a:solidFill>
                  <a:srgbClr val="FFFFFF"/>
                </a:solidFill>
              </a:rPr>
              <a:t>в поле </a:t>
            </a:r>
            <a:r>
              <a:rPr lang="uk-UA" sz="2600" b="1" i="1" kern="0" dirty="0">
                <a:solidFill>
                  <a:srgbClr val="FFFF00"/>
                </a:solidFill>
              </a:rPr>
              <a:t>Знайти</a:t>
            </a:r>
            <a:r>
              <a:rPr lang="uk-UA" sz="2600" b="1" i="1" kern="0" dirty="0">
                <a:solidFill>
                  <a:srgbClr val="FFFFFF"/>
                </a:solidFill>
              </a:rPr>
              <a:t> ввести слово, яке необхідно шукати в документі, та в поле </a:t>
            </a:r>
            <a:r>
              <a:rPr lang="uk-UA" sz="2600" b="1" i="1" kern="0" dirty="0">
                <a:solidFill>
                  <a:srgbClr val="FFFF00"/>
                </a:solidFill>
              </a:rPr>
              <a:t>Замінити на </a:t>
            </a:r>
            <a:r>
              <a:rPr lang="uk-UA" sz="2600" b="1" i="1" kern="0" dirty="0">
                <a:solidFill>
                  <a:srgbClr val="FFFFFF"/>
                </a:solidFill>
              </a:rPr>
              <a:t>ввести слово, на яке необхідно замінити</a:t>
            </a:r>
          </a:p>
        </p:txBody>
      </p:sp>
    </p:spTree>
    <p:extLst>
      <p:ext uri="{BB962C8B-B14F-4D97-AF65-F5344CB8AC3E}">
        <p14:creationId xmlns:p14="http://schemas.microsoft.com/office/powerpoint/2010/main" val="32981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685413" y="3331812"/>
            <a:ext cx="3315147" cy="851297"/>
          </a:xfrm>
          <a:prstGeom prst="roundRect">
            <a:avLst/>
          </a:prstGeom>
          <a:solidFill>
            <a:srgbClr val="274B7B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Копіювання фрагментів тексту</a:t>
            </a:r>
            <a:endParaRPr kumimoji="0" lang="en-US" sz="2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3910073" y="1130619"/>
            <a:ext cx="3987800" cy="919401"/>
          </a:xfrm>
          <a:prstGeom prst="roundRect">
            <a:avLst/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Введення тексту з клавіатури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7748648" y="2282474"/>
            <a:ext cx="3605152" cy="1328023"/>
          </a:xfrm>
          <a:prstGeom prst="roundRect">
            <a:avLst/>
          </a:prstGeom>
          <a:solidFill>
            <a:srgbClr val="008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Об’єднання, розбиття тексту на абзаци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777240" y="5365400"/>
            <a:ext cx="3674171" cy="919401"/>
          </a:xfrm>
          <a:prstGeom prst="roundRect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Виправлення помилок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7177148" y="5235075"/>
            <a:ext cx="4694812" cy="1328023"/>
          </a:xfrm>
          <a:prstGeom prst="roundRect">
            <a:avLst/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Видалення, переміщення фрагментів тексту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grpSp>
        <p:nvGrpSpPr>
          <p:cNvPr id="13" name="Групувати 12"/>
          <p:cNvGrpSpPr/>
          <p:nvPr/>
        </p:nvGrpSpPr>
        <p:grpSpPr>
          <a:xfrm>
            <a:off x="3813235" y="1930049"/>
            <a:ext cx="4156076" cy="3992564"/>
            <a:chOff x="2350195" y="1708150"/>
            <a:chExt cx="4156076" cy="3992564"/>
          </a:xfrm>
        </p:grpSpPr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2558158" y="2058988"/>
              <a:ext cx="3671888" cy="3641726"/>
            </a:xfrm>
            <a:prstGeom prst="ellipse">
              <a:avLst/>
            </a:prstGeom>
            <a:gradFill rotWithShape="1">
              <a:gsLst>
                <a:gs pos="0">
                  <a:srgbClr val="84A1E8"/>
                </a:gs>
                <a:gs pos="100000">
                  <a:srgbClr val="84A1E8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3E78C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3458270" y="2970213"/>
              <a:ext cx="1870075" cy="1960563"/>
              <a:chOff x="2016" y="1920"/>
              <a:chExt cx="1680" cy="1680"/>
            </a:xfrm>
          </p:grpSpPr>
          <p:sp>
            <p:nvSpPr>
              <p:cNvPr id="55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6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6" name="Text Box 8"/>
            <p:cNvSpPr txBox="1">
              <a:spLocks noChangeArrowheads="1"/>
            </p:cNvSpPr>
            <p:nvPr/>
          </p:nvSpPr>
          <p:spPr bwMode="gray">
            <a:xfrm>
              <a:off x="3420170" y="3636963"/>
              <a:ext cx="19367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cs typeface="Times New Roman" pitchFamily="18" charset="0"/>
                </a:rPr>
                <a:t>Текстовий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cs typeface="Times New Roman" pitchFamily="18" charset="0"/>
                </a:rPr>
                <a:t>процесор</a:t>
              </a:r>
              <a:endPara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Times New Roman" pitchFamily="18" charset="0"/>
              </a:endParaRPr>
            </a:p>
          </p:txBody>
        </p:sp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4012308" y="1708150"/>
              <a:ext cx="623888" cy="606425"/>
              <a:chOff x="2640" y="1088"/>
              <a:chExt cx="432" cy="415"/>
            </a:xfrm>
          </p:grpSpPr>
          <p:grpSp>
            <p:nvGrpSpPr>
              <p:cNvPr id="51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53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4A1E8"/>
                    </a:gs>
                    <a:gs pos="100000">
                      <a:srgbClr val="84A1E8">
                        <a:gamma/>
                        <a:shade val="42353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54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84A1E8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52" name="Text Box 13"/>
              <p:cNvSpPr txBox="1">
                <a:spLocks noChangeArrowheads="1"/>
              </p:cNvSpPr>
              <p:nvPr/>
            </p:nvSpPr>
            <p:spPr bwMode="gray">
              <a:xfrm>
                <a:off x="2721" y="1152"/>
                <a:ext cx="128" cy="3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18" name="Group 14"/>
            <p:cNvGrpSpPr>
              <a:grpSpLocks/>
            </p:cNvGrpSpPr>
            <p:nvPr/>
          </p:nvGrpSpPr>
          <p:grpSpPr bwMode="auto">
            <a:xfrm>
              <a:off x="3429695" y="4754564"/>
              <a:ext cx="290513" cy="257175"/>
              <a:chOff x="2236" y="3191"/>
              <a:chExt cx="201" cy="176"/>
            </a:xfrm>
          </p:grpSpPr>
          <p:sp>
            <p:nvSpPr>
              <p:cNvPr id="49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3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rgbClr val="F3C43F"/>
                  </a:gs>
                  <a:gs pos="100000">
                    <a:srgbClr val="F3C43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0" name="Oval 16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rgbClr val="F3C43F"/>
                  </a:gs>
                  <a:gs pos="100000">
                    <a:srgbClr val="F3C43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2834383" y="4995864"/>
              <a:ext cx="623888" cy="630238"/>
              <a:chOff x="1824" y="3357"/>
              <a:chExt cx="432" cy="432"/>
            </a:xfrm>
          </p:grpSpPr>
          <p:grpSp>
            <p:nvGrpSpPr>
              <p:cNvPr id="45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47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3C43F"/>
                    </a:gs>
                    <a:gs pos="100000">
                      <a:srgbClr val="F3C43F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3C43F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46" name="Text Box 21"/>
              <p:cNvSpPr txBox="1">
                <a:spLocks noChangeArrowheads="1"/>
              </p:cNvSpPr>
              <p:nvPr/>
            </p:nvSpPr>
            <p:spPr bwMode="gray">
              <a:xfrm>
                <a:off x="1899" y="3438"/>
                <a:ext cx="129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5885558" y="2970213"/>
              <a:ext cx="620713" cy="636588"/>
              <a:chOff x="3938" y="1968"/>
              <a:chExt cx="430" cy="437"/>
            </a:xfrm>
          </p:grpSpPr>
          <p:grpSp>
            <p:nvGrpSpPr>
              <p:cNvPr id="41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43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0B54D"/>
                    </a:gs>
                    <a:gs pos="100000">
                      <a:srgbClr val="90B54D">
                        <a:gamma/>
                        <a:tint val="57647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4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0B54D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42" name="Text Box 26"/>
              <p:cNvSpPr txBox="1">
                <a:spLocks noChangeArrowheads="1"/>
              </p:cNvSpPr>
              <p:nvPr/>
            </p:nvSpPr>
            <p:spPr bwMode="gray">
              <a:xfrm>
                <a:off x="4007" y="2028"/>
                <a:ext cx="128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1" name="Group 27"/>
            <p:cNvGrpSpPr>
              <a:grpSpLocks/>
            </p:cNvGrpSpPr>
            <p:nvPr/>
          </p:nvGrpSpPr>
          <p:grpSpPr bwMode="auto">
            <a:xfrm>
              <a:off x="5328345" y="5000626"/>
              <a:ext cx="595313" cy="571500"/>
              <a:chOff x="3552" y="3339"/>
              <a:chExt cx="412" cy="392"/>
            </a:xfrm>
          </p:grpSpPr>
          <p:grpSp>
            <p:nvGrpSpPr>
              <p:cNvPr id="37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39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DDDDDD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0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38" name="Text Box 31"/>
              <p:cNvSpPr txBox="1">
                <a:spLocks noChangeArrowheads="1"/>
              </p:cNvSpPr>
              <p:nvPr/>
            </p:nvSpPr>
            <p:spPr bwMode="gray">
              <a:xfrm>
                <a:off x="3628" y="3360"/>
                <a:ext cx="129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2" name="Group 32"/>
            <p:cNvGrpSpPr>
              <a:grpSpLocks/>
            </p:cNvGrpSpPr>
            <p:nvPr/>
          </p:nvGrpSpPr>
          <p:grpSpPr bwMode="auto">
            <a:xfrm>
              <a:off x="2350195" y="2970213"/>
              <a:ext cx="623888" cy="630238"/>
              <a:chOff x="1488" y="1968"/>
              <a:chExt cx="432" cy="432"/>
            </a:xfrm>
          </p:grpSpPr>
          <p:grpSp>
            <p:nvGrpSpPr>
              <p:cNvPr id="33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E78C6"/>
                    </a:gs>
                    <a:gs pos="100000">
                      <a:srgbClr val="3E78C6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E78C6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34" name="Text Box 36"/>
              <p:cNvSpPr txBox="1">
                <a:spLocks noChangeArrowheads="1"/>
              </p:cNvSpPr>
              <p:nvPr/>
            </p:nvSpPr>
            <p:spPr bwMode="gray">
              <a:xfrm>
                <a:off x="1567" y="2016"/>
                <a:ext cx="128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23" name="Oval 37"/>
            <p:cNvSpPr>
              <a:spLocks noChangeArrowheads="1"/>
            </p:cNvSpPr>
            <p:nvPr/>
          </p:nvSpPr>
          <p:spPr bwMode="gray">
            <a:xfrm rot="18227093">
              <a:off x="5263258" y="4857751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Oval 38"/>
            <p:cNvSpPr>
              <a:spLocks noChangeArrowheads="1"/>
            </p:cNvSpPr>
            <p:nvPr/>
          </p:nvSpPr>
          <p:spPr bwMode="gray">
            <a:xfrm rot="18227093">
              <a:off x="5123558" y="4718051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25" name="Group 39"/>
            <p:cNvGrpSpPr>
              <a:grpSpLocks/>
            </p:cNvGrpSpPr>
            <p:nvPr/>
          </p:nvGrpSpPr>
          <p:grpSpPr bwMode="auto">
            <a:xfrm>
              <a:off x="3042345" y="3389313"/>
              <a:ext cx="333375" cy="190500"/>
              <a:chOff x="2016" y="2304"/>
              <a:chExt cx="231" cy="130"/>
            </a:xfrm>
          </p:grpSpPr>
          <p:sp>
            <p:nvSpPr>
              <p:cNvPr id="31" name="Oval 40"/>
              <p:cNvSpPr>
                <a:spLocks noChangeArrowheads="1"/>
              </p:cNvSpPr>
              <p:nvPr/>
            </p:nvSpPr>
            <p:spPr bwMode="gray">
              <a:xfrm rot="18227093">
                <a:off x="2018" y="230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E78C6"/>
                  </a:gs>
                  <a:gs pos="100000">
                    <a:srgbClr val="3E78C6">
                      <a:gamma/>
                      <a:shade val="5764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2" name="Oval 41"/>
              <p:cNvSpPr>
                <a:spLocks noChangeArrowheads="1"/>
              </p:cNvSpPr>
              <p:nvPr/>
            </p:nvSpPr>
            <p:spPr bwMode="gray">
              <a:xfrm rot="18227093">
                <a:off x="2162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E78C6"/>
                  </a:gs>
                  <a:gs pos="100000">
                    <a:srgbClr val="3E78C6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6" name="Group 42"/>
            <p:cNvGrpSpPr>
              <a:grpSpLocks/>
            </p:cNvGrpSpPr>
            <p:nvPr/>
          </p:nvGrpSpPr>
          <p:grpSpPr bwMode="auto">
            <a:xfrm>
              <a:off x="4290120" y="2449513"/>
              <a:ext cx="125413" cy="379413"/>
              <a:chOff x="2832" y="1612"/>
              <a:chExt cx="87" cy="260"/>
            </a:xfrm>
          </p:grpSpPr>
          <p:sp>
            <p:nvSpPr>
              <p:cNvPr id="29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84A1E8"/>
                  </a:gs>
                  <a:gs pos="100000">
                    <a:srgbClr val="84A1E8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0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84A1E8"/>
                  </a:gs>
                  <a:gs pos="100000">
                    <a:srgbClr val="84A1E8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7" name="Oval 45"/>
            <p:cNvSpPr>
              <a:spLocks noChangeArrowheads="1"/>
            </p:cNvSpPr>
            <p:nvPr/>
          </p:nvSpPr>
          <p:spPr bwMode="gray">
            <a:xfrm rot="18227093">
              <a:off x="5626795" y="3413126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90B54D">
                    <a:gamma/>
                    <a:tint val="75686"/>
                    <a:invGamma/>
                  </a:srgbClr>
                </a:gs>
                <a:gs pos="100000">
                  <a:srgbClr val="90B54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Oval 46"/>
            <p:cNvSpPr>
              <a:spLocks noChangeArrowheads="1"/>
            </p:cNvSpPr>
            <p:nvPr/>
          </p:nvSpPr>
          <p:spPr bwMode="gray">
            <a:xfrm rot="18227093">
              <a:off x="5401370" y="3527426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90B54D">
                    <a:gamma/>
                    <a:tint val="75686"/>
                    <a:invGamma/>
                  </a:srgbClr>
                </a:gs>
                <a:gs pos="100000">
                  <a:srgbClr val="90B54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57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79028</TotalTime>
  <Words>481</Words>
  <Application>Microsoft Office PowerPoint</Application>
  <PresentationFormat>Широкоэкранный</PresentationFormat>
  <Paragraphs>94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Verdana</vt:lpstr>
      <vt:lpstr>Wingdings</vt:lpstr>
      <vt:lpstr>Тема Office</vt:lpstr>
      <vt:lpstr>Пошук хибних висловлювань у текстах </vt:lpstr>
      <vt:lpstr>Порівняння текстів</vt:lpstr>
      <vt:lpstr>Режим читання</vt:lpstr>
      <vt:lpstr>Режим читання</vt:lpstr>
      <vt:lpstr>Режим читання</vt:lpstr>
      <vt:lpstr>Пошук в тексті</vt:lpstr>
      <vt:lpstr>Пошук в тексті</vt:lpstr>
      <vt:lpstr>Заміна фрагментів тексту</vt:lpstr>
      <vt:lpstr>Повторюємо</vt:lpstr>
      <vt:lpstr>Алгоритм опрацювання текстового документа</vt:lpstr>
      <vt:lpstr>Цікавинки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Asus</cp:lastModifiedBy>
  <cp:revision>1038</cp:revision>
  <dcterms:created xsi:type="dcterms:W3CDTF">2016-06-06T19:48:43Z</dcterms:created>
  <dcterms:modified xsi:type="dcterms:W3CDTF">2020-04-14T18:24:18Z</dcterms:modified>
</cp:coreProperties>
</file>