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C0059-4207-4E62-9371-6E12D20BEBD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C65D8-0E18-4B56-9216-6BE75353F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14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повторення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65D8-0E18-4B56-9216-6BE75353F5B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44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Повне </a:t>
            </a:r>
            <a:r>
              <a:rPr lang="uk-UA" dirty="0" err="1" smtClean="0"/>
              <a:t>розгалудження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65D8-0E18-4B56-9216-6BE75353F5B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95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повторення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65D8-0E18-4B56-9216-6BE75353F5B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704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Повне </a:t>
            </a:r>
            <a:r>
              <a:rPr lang="uk-UA" dirty="0" err="1" smtClean="0"/>
              <a:t>розгалудження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65D8-0E18-4B56-9216-6BE75353F5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40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Неповне </a:t>
            </a:r>
            <a:r>
              <a:rPr lang="uk-UA" dirty="0" err="1" smtClean="0"/>
              <a:t>розгалудження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65D8-0E18-4B56-9216-6BE75353F5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42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65D8-0E18-4B56-9216-6BE75353F5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4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6 клас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Вкладенні алгоритмічні структури повторення та </a:t>
            </a:r>
            <a:r>
              <a:rPr lang="uk-UA" dirty="0" err="1" smtClean="0"/>
              <a:t>розгалудження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5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f.ppt-online.org/files1/slide/w/WXEFJw0vSCxzyIA5DmRgdOauh9VbNs1eQ2T4kp/slide-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0"/>
            <a:ext cx="5868144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892741"/>
              </p:ext>
            </p:extLst>
          </p:nvPr>
        </p:nvGraphicFramePr>
        <p:xfrm>
          <a:off x="0" y="2431048"/>
          <a:ext cx="5220071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4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836">
                <a:tc>
                  <a:txBody>
                    <a:bodyPr/>
                    <a:lstStyle/>
                    <a:p>
                      <a:r>
                        <a:rPr lang="uk-UA" dirty="0" smtClean="0"/>
                        <a:t>Число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36">
                <a:tc>
                  <a:txBody>
                    <a:bodyPr/>
                    <a:lstStyle/>
                    <a:p>
                      <a:r>
                        <a:rPr lang="uk-UA" dirty="0" smtClean="0"/>
                        <a:t>Відповідь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71600" y="2636912"/>
            <a:ext cx="10081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7093" y="2649753"/>
            <a:ext cx="10081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206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2657455"/>
            <a:ext cx="10081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40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2636912"/>
            <a:ext cx="10081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76845" y="2636911"/>
            <a:ext cx="10081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52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Склади блок-схему до задачі: з двох яблук зеленого та червоного кольору обрати більше.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237" y="1844824"/>
            <a:ext cx="4745107" cy="338936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07" y="1868380"/>
            <a:ext cx="4315049" cy="498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26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17632" cy="28803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Самостійне  завдання.</a:t>
            </a:r>
            <a:br>
              <a:rPr lang="uk-UA" dirty="0" smtClean="0"/>
            </a:br>
            <a:r>
              <a:rPr lang="uk-UA" dirty="0" smtClean="0"/>
              <a:t>Склади блок-схему до задачі: </a:t>
            </a:r>
            <a:r>
              <a:rPr lang="uk-UA" dirty="0"/>
              <a:t>в</a:t>
            </a:r>
            <a:r>
              <a:rPr lang="uk-UA" dirty="0" smtClean="0"/>
              <a:t>микати </a:t>
            </a:r>
            <a:r>
              <a:rPr lang="uk-UA" dirty="0"/>
              <a:t>світло в кімнаті </a:t>
            </a:r>
            <a:r>
              <a:rPr lang="uk-UA" dirty="0" smtClean="0"/>
              <a:t>, якщо знаходишся в ній та </a:t>
            </a:r>
            <a:r>
              <a:rPr lang="uk-UA" dirty="0"/>
              <a:t>вимикати </a:t>
            </a:r>
            <a:r>
              <a:rPr lang="uk-UA" dirty="0" smtClean="0"/>
              <a:t>світло – якщо ні.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284984"/>
            <a:ext cx="2858203" cy="27134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850" y="3140968"/>
            <a:ext cx="3476533" cy="326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476672"/>
            <a:ext cx="34059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dirty="0" smtClean="0"/>
              <a:t>Початок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18486" y="2155794"/>
            <a:ext cx="2862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Ти знаходишся </a:t>
            </a:r>
            <a:endParaRPr lang="uk-UA" sz="3600" dirty="0" smtClean="0"/>
          </a:p>
          <a:p>
            <a:pPr algn="ctr"/>
            <a:r>
              <a:rPr lang="uk-UA" sz="3600" dirty="0" smtClean="0"/>
              <a:t>в кімнаті?</a:t>
            </a:r>
            <a:endParaRPr lang="uk-UA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284984"/>
            <a:ext cx="2862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err="1" smtClean="0"/>
              <a:t>Вімкнути</a:t>
            </a:r>
            <a:r>
              <a:rPr lang="uk-UA" sz="3600" dirty="0" smtClean="0"/>
              <a:t> світло</a:t>
            </a:r>
            <a:endParaRPr lang="uk-UA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3431327"/>
            <a:ext cx="2862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/>
              <a:t>Вимкнути світло</a:t>
            </a:r>
            <a:endParaRPr lang="uk-UA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7192" y="5229200"/>
            <a:ext cx="317106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dirty="0" smtClean="0"/>
              <a:t>  Кінець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2513" y="1988840"/>
            <a:ext cx="2862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/>
              <a:t>так</a:t>
            </a:r>
            <a:endParaRPr lang="uk-UA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6174" y="1988840"/>
            <a:ext cx="2862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/>
              <a:t>ні</a:t>
            </a:r>
            <a:endParaRPr lang="uk-UA" sz="3600" dirty="0"/>
          </a:p>
        </p:txBody>
      </p:sp>
      <p:sp>
        <p:nvSpPr>
          <p:cNvPr id="11" name="Овал 10"/>
          <p:cNvSpPr/>
          <p:nvPr/>
        </p:nvSpPr>
        <p:spPr>
          <a:xfrm>
            <a:off x="2483768" y="476672"/>
            <a:ext cx="4032448" cy="1107996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721980" y="5354063"/>
            <a:ext cx="4032448" cy="1107996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2848315" y="2132357"/>
            <a:ext cx="3402406" cy="2376264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2513" y="3431327"/>
            <a:ext cx="2421295" cy="120032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06558" y="3444540"/>
            <a:ext cx="2421295" cy="120032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endCxn id="5" idx="0"/>
          </p:cNvCxnSpPr>
          <p:nvPr/>
        </p:nvCxnSpPr>
        <p:spPr>
          <a:xfrm>
            <a:off x="4549518" y="1751622"/>
            <a:ext cx="0" cy="40417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682552" y="2708920"/>
            <a:ext cx="0" cy="72240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352387" y="2708919"/>
            <a:ext cx="0" cy="72240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82552" y="2708920"/>
            <a:ext cx="11612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191131" y="2708920"/>
            <a:ext cx="11612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254818" y="4631656"/>
            <a:ext cx="1453086" cy="72240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5868144" y="4663440"/>
            <a:ext cx="1380838" cy="69062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4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72494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Робота за комп'ютером 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1520" y="1772816"/>
            <a:ext cx="8517632" cy="2880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Склади</a:t>
            </a:r>
            <a:r>
              <a:rPr lang="ru-RU" dirty="0" smtClean="0"/>
              <a:t> задачу, де спрайт </a:t>
            </a:r>
            <a:r>
              <a:rPr lang="ru-RU" dirty="0" err="1" smtClean="0"/>
              <a:t>змінює</a:t>
            </a:r>
            <a:r>
              <a:rPr lang="ru-RU" dirty="0" smtClean="0"/>
              <a:t> костюм 4 рази через 1 секунду 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натиснуто</a:t>
            </a:r>
            <a:r>
              <a:rPr lang="ru-RU" dirty="0" smtClean="0"/>
              <a:t> </a:t>
            </a:r>
            <a:r>
              <a:rPr lang="ru-RU" dirty="0" err="1" smtClean="0"/>
              <a:t>клавішу</a:t>
            </a:r>
            <a:r>
              <a:rPr lang="ru-RU" dirty="0" smtClean="0"/>
              <a:t> </a:t>
            </a:r>
            <a:r>
              <a:rPr lang="ru-RU" b="1" dirty="0" smtClean="0"/>
              <a:t>пропуск. </a:t>
            </a:r>
            <a:r>
              <a:rPr lang="ru-RU" dirty="0" smtClean="0"/>
              <a:t>І </a:t>
            </a:r>
            <a:r>
              <a:rPr lang="ru-RU" dirty="0" err="1" smtClean="0"/>
              <a:t>переміщається</a:t>
            </a:r>
            <a:r>
              <a:rPr lang="ru-RU" dirty="0" smtClean="0"/>
              <a:t> на 5 </a:t>
            </a:r>
            <a:r>
              <a:rPr lang="ru-RU" dirty="0" err="1" smtClean="0"/>
              <a:t>кроків</a:t>
            </a:r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низ,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натиснуто</a:t>
            </a:r>
            <a:r>
              <a:rPr lang="ru-RU" dirty="0" smtClean="0"/>
              <a:t> </a:t>
            </a:r>
            <a:r>
              <a:rPr lang="ru-RU" b="1" dirty="0" err="1" smtClean="0"/>
              <a:t>стрілку</a:t>
            </a:r>
            <a:r>
              <a:rPr lang="ru-RU" b="1" dirty="0" smtClean="0"/>
              <a:t> вниз</a:t>
            </a:r>
            <a:r>
              <a:rPr lang="ru-RU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308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Відповідь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1052736"/>
            <a:ext cx="6120886" cy="539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0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15" y="404664"/>
            <a:ext cx="8640960" cy="86409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Додаткове завдання - проект за зразком</a:t>
            </a:r>
            <a:endParaRPr lang="ru-RU" dirty="0"/>
          </a:p>
        </p:txBody>
      </p:sp>
      <p:pic>
        <p:nvPicPr>
          <p:cNvPr id="8194" name="Picture 2" descr="https://3.bp.blogspot.com/-goyFePJ3tzc/WomdxaydXhI/AAAAAAAABlQ/MM9XSg8QSscb8z5PNxekXYfoIpTtGrIPACLcBGAs/s400/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93998" y="1325083"/>
            <a:ext cx="3950210" cy="513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5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75" y="0"/>
            <a:ext cx="7772400" cy="1143000"/>
          </a:xfrm>
        </p:spPr>
        <p:txBody>
          <a:bodyPr/>
          <a:lstStyle/>
          <a:p>
            <a:pPr algn="ctr"/>
            <a:r>
              <a:rPr lang="uk-UA" dirty="0" smtClean="0"/>
              <a:t>Назви вид алгоритму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822" y="1052736"/>
            <a:ext cx="8208186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6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Назви вид алгоритму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7006" y="1556792"/>
            <a:ext cx="5468565" cy="3283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1486" y="2996952"/>
            <a:ext cx="6306818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pPr algn="ctr"/>
            <a:r>
              <a:rPr lang="uk-UA" dirty="0" smtClean="0"/>
              <a:t>Назви вид алгоритму</a:t>
            </a:r>
            <a:endParaRPr lang="ru-RU" dirty="0"/>
          </a:p>
        </p:txBody>
      </p:sp>
      <p:pic>
        <p:nvPicPr>
          <p:cNvPr id="2050" name="Picture 2" descr="http://informatic.sumy.ua/img/klas_4/makarets/urok_27_1_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39"/>
          <a:stretch/>
        </p:blipFill>
        <p:spPr bwMode="auto">
          <a:xfrm>
            <a:off x="507548" y="1242446"/>
            <a:ext cx="8192165" cy="521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6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pPr algn="ctr"/>
            <a:r>
              <a:rPr lang="uk-UA" dirty="0" smtClean="0"/>
              <a:t>Назви вид алгоритму</a:t>
            </a:r>
            <a:endParaRPr lang="ru-RU" dirty="0"/>
          </a:p>
        </p:txBody>
      </p:sp>
      <p:pic>
        <p:nvPicPr>
          <p:cNvPr id="3" name="Рисунок 2" descr="https://fc.vseosvita.ua/000dex-bc9c/016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4"/>
          <a:stretch/>
        </p:blipFill>
        <p:spPr bwMode="auto">
          <a:xfrm>
            <a:off x="2195735" y="1124744"/>
            <a:ext cx="4896545" cy="5544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38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919"/>
            <a:ext cx="7772400" cy="1143000"/>
          </a:xfrm>
        </p:spPr>
        <p:txBody>
          <a:bodyPr/>
          <a:lstStyle/>
          <a:p>
            <a:pPr algn="ctr"/>
            <a:r>
              <a:rPr lang="uk-UA" dirty="0" smtClean="0"/>
              <a:t>Назви вид алгоритму</a:t>
            </a:r>
            <a:endParaRPr lang="ru-RU" dirty="0"/>
          </a:p>
        </p:txBody>
      </p:sp>
      <p:pic>
        <p:nvPicPr>
          <p:cNvPr id="3074" name="Picture 2" descr="https://3.bp.blogspot.com/-dxIHV0XEez4/WrlNgzbzAUI/AAAAAAAAAD8/INQRH3JEsPwGYCEmgkEoQ23cPZztIiE1gCLcBGAs/s1600/%25D0%25A1%25D0%25BB%25D0%25B0%25D0%25B9%25D0%25B4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412776"/>
            <a:ext cx="7935279" cy="45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83"/>
          <a:stretch/>
        </p:blipFill>
        <p:spPr bwMode="auto">
          <a:xfrm>
            <a:off x="323528" y="188640"/>
            <a:ext cx="863014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134" y="5733256"/>
            <a:ext cx="36423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Відповідь:1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1745" y="4426915"/>
            <a:ext cx="40062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Відповідь:36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446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08720"/>
          </a:xfrm>
        </p:spPr>
        <p:txBody>
          <a:bodyPr/>
          <a:lstStyle/>
          <a:p>
            <a:r>
              <a:rPr lang="uk-UA" dirty="0" err="1"/>
              <a:t>Розв</a:t>
            </a:r>
            <a:r>
              <a:rPr lang="en-US" dirty="0"/>
              <a:t>’</a:t>
            </a:r>
            <a:r>
              <a:rPr lang="ru-RU" dirty="0" err="1"/>
              <a:t>яжи</a:t>
            </a:r>
            <a:r>
              <a:rPr lang="ru-RU" dirty="0"/>
              <a:t> задачу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863340"/>
            <a:ext cx="8352928" cy="579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133" y="3645024"/>
            <a:ext cx="1134172" cy="24951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770059"/>
            <a:ext cx="1144518" cy="251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9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0"/>
            <a:ext cx="8229600" cy="755576"/>
          </a:xfrm>
        </p:spPr>
        <p:txBody>
          <a:bodyPr>
            <a:normAutofit/>
          </a:bodyPr>
          <a:lstStyle/>
          <a:p>
            <a:pPr algn="ctr"/>
            <a:r>
              <a:rPr lang="uk-UA" dirty="0" err="1"/>
              <a:t>Розв</a:t>
            </a:r>
            <a:r>
              <a:rPr lang="en-US" dirty="0"/>
              <a:t>’</a:t>
            </a:r>
            <a:r>
              <a:rPr lang="ru-RU" dirty="0" err="1"/>
              <a:t>яжи</a:t>
            </a:r>
            <a:r>
              <a:rPr lang="ru-RU" dirty="0"/>
              <a:t> задачу</a:t>
            </a:r>
          </a:p>
        </p:txBody>
      </p:sp>
      <p:pic>
        <p:nvPicPr>
          <p:cNvPr id="3" name="Рисунок 2" descr="https://4.bp.blogspot.com/-XPSa09xqZow/XI9ypMDRx8I/AAAAAAAAC_I/WXrnwHrpNGAgsAOtsJd9sku2UJfuAMfSQCLcBGAs/s1600/%25D0%25B2%25D0%25BF%25D1%2580%25D0%25B0%25D0%25B2%25D0%25B0%2B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5" y="692696"/>
            <a:ext cx="8424936" cy="59046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385066"/>
              </p:ext>
            </p:extLst>
          </p:nvPr>
        </p:nvGraphicFramePr>
        <p:xfrm>
          <a:off x="34427" y="980728"/>
          <a:ext cx="4227776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Відповідь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732240" y="2017105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так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2017105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ні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3140967"/>
            <a:ext cx="10081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3140966"/>
            <a:ext cx="10081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ні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0221" y="1268760"/>
            <a:ext cx="10081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8333" y="1268759"/>
            <a:ext cx="10081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35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64957" y="1258068"/>
            <a:ext cx="10081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250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75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90</TotalTime>
  <Words>110</Words>
  <Application>Microsoft Office PowerPoint</Application>
  <PresentationFormat>Экран (4:3)</PresentationFormat>
  <Paragraphs>60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Вкладенні алгоритмічні структури повторення та розгалудження</vt:lpstr>
      <vt:lpstr>Назви вид алгоритму</vt:lpstr>
      <vt:lpstr>Назви вид алгоритму</vt:lpstr>
      <vt:lpstr>Назви вид алгоритму</vt:lpstr>
      <vt:lpstr>Назви вид алгоритму</vt:lpstr>
      <vt:lpstr>Назви вид алгоритму</vt:lpstr>
      <vt:lpstr>Презентация PowerPoint</vt:lpstr>
      <vt:lpstr>Розв’яжи задачу</vt:lpstr>
      <vt:lpstr>Розв’яжи задачу</vt:lpstr>
      <vt:lpstr>Презентация PowerPoint</vt:lpstr>
      <vt:lpstr>Склади блок-схему до задачі: з двох яблук зеленого та червоного кольору обрати більше.</vt:lpstr>
      <vt:lpstr> Самостійне  завдання. Склади блок-схему до задачі: вмикати світло в кімнаті , якщо знаходишся в ній та вимикати світло – якщо ні. </vt:lpstr>
      <vt:lpstr>Презентация PowerPoint</vt:lpstr>
      <vt:lpstr>Робота за комп'ютером </vt:lpstr>
      <vt:lpstr>Відповідь</vt:lpstr>
      <vt:lpstr>Додаткове завдання - проект за зразком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Asus</cp:lastModifiedBy>
  <cp:revision>11</cp:revision>
  <dcterms:created xsi:type="dcterms:W3CDTF">2019-04-07T17:05:58Z</dcterms:created>
  <dcterms:modified xsi:type="dcterms:W3CDTF">2020-04-06T16:30:09Z</dcterms:modified>
</cp:coreProperties>
</file>