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118" r:id="rId3"/>
    <p:sldId id="1119" r:id="rId4"/>
    <p:sldId id="1120" r:id="rId5"/>
    <p:sldId id="1121" r:id="rId6"/>
    <p:sldId id="1122" r:id="rId7"/>
    <p:sldId id="1123" r:id="rId8"/>
    <p:sldId id="1125" r:id="rId9"/>
    <p:sldId id="1126" r:id="rId10"/>
    <p:sldId id="1128" r:id="rId11"/>
    <p:sldId id="1129" r:id="rId12"/>
    <p:sldId id="1132" r:id="rId13"/>
    <p:sldId id="1133" r:id="rId14"/>
    <p:sldId id="929" r:id="rId15"/>
    <p:sldId id="304" r:id="rId1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19426B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4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B060D1-6A21-4704-B64E-35A2AD1354B2}" type="doc">
      <dgm:prSet loTypeId="urn:microsoft.com/office/officeart/2005/8/layout/hierarchy3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37E2699E-006F-47C8-A685-555F787B3985}">
      <dgm:prSet phldrT="[Текст]"/>
      <dgm:spPr>
        <a:ln w="28575"/>
      </dgm:spPr>
      <dgm:t>
        <a:bodyPr/>
        <a:lstStyle/>
        <a:p>
          <a:r>
            <a:rPr lang="uk-UA" b="1" i="1" dirty="0">
              <a:solidFill>
                <a:srgbClr val="002060"/>
              </a:solidFill>
            </a:rPr>
            <a:t>Дії з інформацією</a:t>
          </a:r>
        </a:p>
      </dgm:t>
    </dgm:pt>
    <dgm:pt modelId="{0AFC0559-A9E3-4285-958E-C0BA37DE416D}" type="parTrans" cxnId="{5CA428B5-67EC-41D4-8C5A-2C1AF12C2492}">
      <dgm:prSet/>
      <dgm:spPr/>
      <dgm:t>
        <a:bodyPr/>
        <a:lstStyle/>
        <a:p>
          <a:endParaRPr lang="uk-UA" i="1"/>
        </a:p>
      </dgm:t>
    </dgm:pt>
    <dgm:pt modelId="{01C2C0FB-94AF-4CE9-8C30-72D8C83A3DDD}" type="sibTrans" cxnId="{5CA428B5-67EC-41D4-8C5A-2C1AF12C2492}">
      <dgm:prSet/>
      <dgm:spPr/>
      <dgm:t>
        <a:bodyPr/>
        <a:lstStyle/>
        <a:p>
          <a:endParaRPr lang="uk-UA" i="1"/>
        </a:p>
      </dgm:t>
    </dgm:pt>
    <dgm:pt modelId="{74772AE7-9C53-4138-B9F6-83CA17C92653}">
      <dgm:prSet phldrT="[Текст]"/>
      <dgm:spPr>
        <a:solidFill>
          <a:srgbClr val="7030A0">
            <a:alpha val="90000"/>
          </a:srgbClr>
        </a:solidFill>
        <a:ln w="28575">
          <a:noFill/>
        </a:ln>
      </dgm:spPr>
      <dgm:t>
        <a:bodyPr/>
        <a:lstStyle/>
        <a:p>
          <a:r>
            <a:rPr lang="uk-UA" i="1" dirty="0">
              <a:solidFill>
                <a:schemeClr val="bg1"/>
              </a:solidFill>
            </a:rPr>
            <a:t>Передавання</a:t>
          </a:r>
        </a:p>
      </dgm:t>
    </dgm:pt>
    <dgm:pt modelId="{DFD74336-209A-466E-99BD-5B6DD6ED78D6}" type="parTrans" cxnId="{1A6E6362-CAFC-4B86-B88C-7148A72E79D4}">
      <dgm:prSet/>
      <dgm:spPr>
        <a:ln w="28575"/>
      </dgm:spPr>
      <dgm:t>
        <a:bodyPr/>
        <a:lstStyle/>
        <a:p>
          <a:endParaRPr lang="uk-UA" i="1"/>
        </a:p>
      </dgm:t>
    </dgm:pt>
    <dgm:pt modelId="{3C03C397-3FF2-4585-B6AE-66178C73E9AC}" type="sibTrans" cxnId="{1A6E6362-CAFC-4B86-B88C-7148A72E79D4}">
      <dgm:prSet/>
      <dgm:spPr/>
      <dgm:t>
        <a:bodyPr/>
        <a:lstStyle/>
        <a:p>
          <a:endParaRPr lang="uk-UA" i="1"/>
        </a:p>
      </dgm:t>
    </dgm:pt>
    <dgm:pt modelId="{B9BB0D98-6435-4786-818C-A2E02E04445A}">
      <dgm:prSet phldrT="[Текст]"/>
      <dgm:spPr>
        <a:solidFill>
          <a:srgbClr val="7030A0">
            <a:alpha val="90000"/>
          </a:srgbClr>
        </a:solidFill>
        <a:ln w="28575">
          <a:noFill/>
        </a:ln>
      </dgm:spPr>
      <dgm:t>
        <a:bodyPr/>
        <a:lstStyle/>
        <a:p>
          <a:r>
            <a:rPr lang="uk-UA" i="1" dirty="0">
              <a:solidFill>
                <a:schemeClr val="bg1"/>
              </a:solidFill>
            </a:rPr>
            <a:t>Отримання</a:t>
          </a:r>
        </a:p>
      </dgm:t>
    </dgm:pt>
    <dgm:pt modelId="{0F1461E9-00C2-40A6-AB09-4CEC2652501C}" type="parTrans" cxnId="{7E1C32F1-815A-49F7-8FBC-0F478B423599}">
      <dgm:prSet/>
      <dgm:spPr>
        <a:ln w="28575"/>
      </dgm:spPr>
      <dgm:t>
        <a:bodyPr/>
        <a:lstStyle/>
        <a:p>
          <a:endParaRPr lang="uk-UA" i="1"/>
        </a:p>
      </dgm:t>
    </dgm:pt>
    <dgm:pt modelId="{F14BF75B-440E-4EF3-B754-44339E27AE0A}" type="sibTrans" cxnId="{7E1C32F1-815A-49F7-8FBC-0F478B423599}">
      <dgm:prSet/>
      <dgm:spPr/>
      <dgm:t>
        <a:bodyPr/>
        <a:lstStyle/>
        <a:p>
          <a:endParaRPr lang="uk-UA" i="1"/>
        </a:p>
      </dgm:t>
    </dgm:pt>
    <dgm:pt modelId="{D6A8BC25-1FA8-4A60-B52E-DD518D8ECA64}">
      <dgm:prSet phldrT="[Текст]"/>
      <dgm:spPr>
        <a:solidFill>
          <a:srgbClr val="7030A0">
            <a:alpha val="90000"/>
          </a:srgbClr>
        </a:solidFill>
        <a:ln w="28575">
          <a:noFill/>
        </a:ln>
      </dgm:spPr>
      <dgm:t>
        <a:bodyPr/>
        <a:lstStyle/>
        <a:p>
          <a:r>
            <a:rPr lang="uk-UA" i="1" dirty="0">
              <a:solidFill>
                <a:schemeClr val="bg1"/>
              </a:solidFill>
            </a:rPr>
            <a:t>Опрацювання</a:t>
          </a:r>
        </a:p>
      </dgm:t>
    </dgm:pt>
    <dgm:pt modelId="{BDF6A5B9-E417-45DC-8630-046CE97BF1C0}" type="parTrans" cxnId="{977EE2DC-4BA8-4F6B-9B25-CE0F02A66042}">
      <dgm:prSet/>
      <dgm:spPr>
        <a:ln w="28575"/>
      </dgm:spPr>
      <dgm:t>
        <a:bodyPr/>
        <a:lstStyle/>
        <a:p>
          <a:endParaRPr lang="uk-UA" i="1"/>
        </a:p>
      </dgm:t>
    </dgm:pt>
    <dgm:pt modelId="{2D632C7C-C50E-4155-B127-567AB6F421DE}" type="sibTrans" cxnId="{977EE2DC-4BA8-4F6B-9B25-CE0F02A66042}">
      <dgm:prSet/>
      <dgm:spPr/>
      <dgm:t>
        <a:bodyPr/>
        <a:lstStyle/>
        <a:p>
          <a:endParaRPr lang="uk-UA" i="1"/>
        </a:p>
      </dgm:t>
    </dgm:pt>
    <dgm:pt modelId="{626ECB40-78AD-45C1-B4F8-98993E4022C4}">
      <dgm:prSet phldrT="[Текст]"/>
      <dgm:spPr>
        <a:solidFill>
          <a:srgbClr val="7030A0">
            <a:alpha val="90000"/>
          </a:srgbClr>
        </a:solidFill>
        <a:ln w="28575">
          <a:noFill/>
        </a:ln>
      </dgm:spPr>
      <dgm:t>
        <a:bodyPr/>
        <a:lstStyle/>
        <a:p>
          <a:r>
            <a:rPr lang="uk-UA" i="1" dirty="0">
              <a:solidFill>
                <a:schemeClr val="bg1"/>
              </a:solidFill>
            </a:rPr>
            <a:t>Зберігання</a:t>
          </a:r>
        </a:p>
      </dgm:t>
    </dgm:pt>
    <dgm:pt modelId="{12BCCBEF-535D-4113-8931-CF3648347FB7}" type="parTrans" cxnId="{37395082-2D74-41C9-991C-7F6821604520}">
      <dgm:prSet/>
      <dgm:spPr>
        <a:ln w="28575"/>
      </dgm:spPr>
      <dgm:t>
        <a:bodyPr/>
        <a:lstStyle/>
        <a:p>
          <a:endParaRPr lang="uk-UA" i="1"/>
        </a:p>
      </dgm:t>
    </dgm:pt>
    <dgm:pt modelId="{2D0BDAA7-D580-44BF-BE44-D20F443A5710}" type="sibTrans" cxnId="{37395082-2D74-41C9-991C-7F6821604520}">
      <dgm:prSet/>
      <dgm:spPr/>
      <dgm:t>
        <a:bodyPr/>
        <a:lstStyle/>
        <a:p>
          <a:endParaRPr lang="uk-UA" i="1"/>
        </a:p>
      </dgm:t>
    </dgm:pt>
    <dgm:pt modelId="{D98A275F-32A4-4B4D-BFC2-03A5E67C12E1}" type="pres">
      <dgm:prSet presAssocID="{01B060D1-6A21-4704-B64E-35A2AD1354B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BC5BE68-8B12-47E2-A78A-AEBA048274C4}" type="pres">
      <dgm:prSet presAssocID="{37E2699E-006F-47C8-A685-555F787B3985}" presName="root" presStyleCnt="0"/>
      <dgm:spPr/>
    </dgm:pt>
    <dgm:pt modelId="{F80766DC-C32D-43A9-AD28-C4F5EF03469C}" type="pres">
      <dgm:prSet presAssocID="{37E2699E-006F-47C8-A685-555F787B3985}" presName="rootComposite" presStyleCnt="0"/>
      <dgm:spPr/>
    </dgm:pt>
    <dgm:pt modelId="{1BF27E79-D860-45DB-88C0-CADA087A767E}" type="pres">
      <dgm:prSet presAssocID="{37E2699E-006F-47C8-A685-555F787B3985}" presName="rootText" presStyleLbl="node1" presStyleIdx="0" presStyleCnt="1" custScaleX="379437"/>
      <dgm:spPr/>
      <dgm:t>
        <a:bodyPr/>
        <a:lstStyle/>
        <a:p>
          <a:endParaRPr lang="ru-RU"/>
        </a:p>
      </dgm:t>
    </dgm:pt>
    <dgm:pt modelId="{CF4F6211-E88A-4CBD-931E-84CB54C69E01}" type="pres">
      <dgm:prSet presAssocID="{37E2699E-006F-47C8-A685-555F787B3985}" presName="rootConnector" presStyleLbl="node1" presStyleIdx="0" presStyleCnt="1"/>
      <dgm:spPr/>
      <dgm:t>
        <a:bodyPr/>
        <a:lstStyle/>
        <a:p>
          <a:endParaRPr lang="ru-RU"/>
        </a:p>
      </dgm:t>
    </dgm:pt>
    <dgm:pt modelId="{D3C25394-49F0-4C04-8D57-7DE02C9F961B}" type="pres">
      <dgm:prSet presAssocID="{37E2699E-006F-47C8-A685-555F787B3985}" presName="childShape" presStyleCnt="0"/>
      <dgm:spPr/>
    </dgm:pt>
    <dgm:pt modelId="{2094169B-2E2C-4665-8E24-DE145E7D2F82}" type="pres">
      <dgm:prSet presAssocID="{DFD74336-209A-466E-99BD-5B6DD6ED78D6}" presName="Name13" presStyleLbl="parChTrans1D2" presStyleIdx="0" presStyleCnt="4" custSzX="548378"/>
      <dgm:spPr/>
      <dgm:t>
        <a:bodyPr/>
        <a:lstStyle/>
        <a:p>
          <a:endParaRPr lang="ru-RU"/>
        </a:p>
      </dgm:t>
    </dgm:pt>
    <dgm:pt modelId="{FC7004C5-07FE-40D5-B06B-4DDA3F35BEAE}" type="pres">
      <dgm:prSet presAssocID="{74772AE7-9C53-4138-B9F6-83CA17C92653}" presName="childText" presStyleLbl="bgAcc1" presStyleIdx="0" presStyleCnt="4" custScaleX="3794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0D007A-E220-48B9-8DFE-99DA5BF95556}" type="pres">
      <dgm:prSet presAssocID="{0F1461E9-00C2-40A6-AB09-4CEC2652501C}" presName="Name13" presStyleLbl="parChTrans1D2" presStyleIdx="1" presStyleCnt="4" custSzX="548378"/>
      <dgm:spPr/>
      <dgm:t>
        <a:bodyPr/>
        <a:lstStyle/>
        <a:p>
          <a:endParaRPr lang="ru-RU"/>
        </a:p>
      </dgm:t>
    </dgm:pt>
    <dgm:pt modelId="{4F317127-F31A-4365-B3C2-4EEDD0778BD1}" type="pres">
      <dgm:prSet presAssocID="{B9BB0D98-6435-4786-818C-A2E02E04445A}" presName="childText" presStyleLbl="bgAcc1" presStyleIdx="1" presStyleCnt="4" custScaleX="3794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1C96E1-8215-4022-9A9C-F0D6A5340DAC}" type="pres">
      <dgm:prSet presAssocID="{BDF6A5B9-E417-45DC-8630-046CE97BF1C0}" presName="Name13" presStyleLbl="parChTrans1D2" presStyleIdx="2" presStyleCnt="4" custSzX="548378"/>
      <dgm:spPr/>
      <dgm:t>
        <a:bodyPr/>
        <a:lstStyle/>
        <a:p>
          <a:endParaRPr lang="ru-RU"/>
        </a:p>
      </dgm:t>
    </dgm:pt>
    <dgm:pt modelId="{79C07559-00A0-4865-9253-30899CE7E537}" type="pres">
      <dgm:prSet presAssocID="{D6A8BC25-1FA8-4A60-B52E-DD518D8ECA64}" presName="childText" presStyleLbl="bgAcc1" presStyleIdx="2" presStyleCnt="4" custScaleX="3794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3DCCE2-4EB5-4920-8826-B836AB0A1292}" type="pres">
      <dgm:prSet presAssocID="{12BCCBEF-535D-4113-8931-CF3648347FB7}" presName="Name13" presStyleLbl="parChTrans1D2" presStyleIdx="3" presStyleCnt="4" custSzX="548378"/>
      <dgm:spPr/>
      <dgm:t>
        <a:bodyPr/>
        <a:lstStyle/>
        <a:p>
          <a:endParaRPr lang="ru-RU"/>
        </a:p>
      </dgm:t>
    </dgm:pt>
    <dgm:pt modelId="{7B4643DB-D14A-4EED-901C-0628815A3347}" type="pres">
      <dgm:prSet presAssocID="{626ECB40-78AD-45C1-B4F8-98993E4022C4}" presName="childText" presStyleLbl="bgAcc1" presStyleIdx="3" presStyleCnt="4" custScaleX="3794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9DAFA5-FF3B-4A84-90C2-3A87827844A0}" type="presOf" srcId="{12BCCBEF-535D-4113-8931-CF3648347FB7}" destId="{243DCCE2-4EB5-4920-8826-B836AB0A1292}" srcOrd="0" destOrd="0" presId="urn:microsoft.com/office/officeart/2005/8/layout/hierarchy3"/>
    <dgm:cxn modelId="{CC6287E3-8DF7-4D6A-B641-77BD1A26EACB}" type="presOf" srcId="{0F1461E9-00C2-40A6-AB09-4CEC2652501C}" destId="{140D007A-E220-48B9-8DFE-99DA5BF95556}" srcOrd="0" destOrd="0" presId="urn:microsoft.com/office/officeart/2005/8/layout/hierarchy3"/>
    <dgm:cxn modelId="{3481C561-5F4C-403A-8D94-C5B63512D6A2}" type="presOf" srcId="{626ECB40-78AD-45C1-B4F8-98993E4022C4}" destId="{7B4643DB-D14A-4EED-901C-0628815A3347}" srcOrd="0" destOrd="0" presId="urn:microsoft.com/office/officeart/2005/8/layout/hierarchy3"/>
    <dgm:cxn modelId="{22733DF3-6C20-43E8-ACAA-A4C436E28294}" type="presOf" srcId="{74772AE7-9C53-4138-B9F6-83CA17C92653}" destId="{FC7004C5-07FE-40D5-B06B-4DDA3F35BEAE}" srcOrd="0" destOrd="0" presId="urn:microsoft.com/office/officeart/2005/8/layout/hierarchy3"/>
    <dgm:cxn modelId="{977EE2DC-4BA8-4F6B-9B25-CE0F02A66042}" srcId="{37E2699E-006F-47C8-A685-555F787B3985}" destId="{D6A8BC25-1FA8-4A60-B52E-DD518D8ECA64}" srcOrd="2" destOrd="0" parTransId="{BDF6A5B9-E417-45DC-8630-046CE97BF1C0}" sibTransId="{2D632C7C-C50E-4155-B127-567AB6F421DE}"/>
    <dgm:cxn modelId="{EE5AF6AC-8FD2-4613-B0D3-2FC38B18623E}" type="presOf" srcId="{37E2699E-006F-47C8-A685-555F787B3985}" destId="{CF4F6211-E88A-4CBD-931E-84CB54C69E01}" srcOrd="1" destOrd="0" presId="urn:microsoft.com/office/officeart/2005/8/layout/hierarchy3"/>
    <dgm:cxn modelId="{7E4A1714-CB76-4B30-92DC-4D1908661732}" type="presOf" srcId="{DFD74336-209A-466E-99BD-5B6DD6ED78D6}" destId="{2094169B-2E2C-4665-8E24-DE145E7D2F82}" srcOrd="0" destOrd="0" presId="urn:microsoft.com/office/officeart/2005/8/layout/hierarchy3"/>
    <dgm:cxn modelId="{37395082-2D74-41C9-991C-7F6821604520}" srcId="{37E2699E-006F-47C8-A685-555F787B3985}" destId="{626ECB40-78AD-45C1-B4F8-98993E4022C4}" srcOrd="3" destOrd="0" parTransId="{12BCCBEF-535D-4113-8931-CF3648347FB7}" sibTransId="{2D0BDAA7-D580-44BF-BE44-D20F443A5710}"/>
    <dgm:cxn modelId="{84FC441C-9B74-4CB9-BEBC-BC83EC2A8C71}" type="presOf" srcId="{37E2699E-006F-47C8-A685-555F787B3985}" destId="{1BF27E79-D860-45DB-88C0-CADA087A767E}" srcOrd="0" destOrd="0" presId="urn:microsoft.com/office/officeart/2005/8/layout/hierarchy3"/>
    <dgm:cxn modelId="{1A6E6362-CAFC-4B86-B88C-7148A72E79D4}" srcId="{37E2699E-006F-47C8-A685-555F787B3985}" destId="{74772AE7-9C53-4138-B9F6-83CA17C92653}" srcOrd="0" destOrd="0" parTransId="{DFD74336-209A-466E-99BD-5B6DD6ED78D6}" sibTransId="{3C03C397-3FF2-4585-B6AE-66178C73E9AC}"/>
    <dgm:cxn modelId="{CAD1EC26-4EA6-4F24-AB3D-3670F87CA26D}" type="presOf" srcId="{01B060D1-6A21-4704-B64E-35A2AD1354B2}" destId="{D98A275F-32A4-4B4D-BFC2-03A5E67C12E1}" srcOrd="0" destOrd="0" presId="urn:microsoft.com/office/officeart/2005/8/layout/hierarchy3"/>
    <dgm:cxn modelId="{A6F668F7-4DE5-45C0-9693-1E8AEC60DE21}" type="presOf" srcId="{BDF6A5B9-E417-45DC-8630-046CE97BF1C0}" destId="{C01C96E1-8215-4022-9A9C-F0D6A5340DAC}" srcOrd="0" destOrd="0" presId="urn:microsoft.com/office/officeart/2005/8/layout/hierarchy3"/>
    <dgm:cxn modelId="{20554B5A-E9C1-4CFF-ABCA-EA22BC7A17F9}" type="presOf" srcId="{D6A8BC25-1FA8-4A60-B52E-DD518D8ECA64}" destId="{79C07559-00A0-4865-9253-30899CE7E537}" srcOrd="0" destOrd="0" presId="urn:microsoft.com/office/officeart/2005/8/layout/hierarchy3"/>
    <dgm:cxn modelId="{7E1C32F1-815A-49F7-8FBC-0F478B423599}" srcId="{37E2699E-006F-47C8-A685-555F787B3985}" destId="{B9BB0D98-6435-4786-818C-A2E02E04445A}" srcOrd="1" destOrd="0" parTransId="{0F1461E9-00C2-40A6-AB09-4CEC2652501C}" sibTransId="{F14BF75B-440E-4EF3-B754-44339E27AE0A}"/>
    <dgm:cxn modelId="{5CA428B5-67EC-41D4-8C5A-2C1AF12C2492}" srcId="{01B060D1-6A21-4704-B64E-35A2AD1354B2}" destId="{37E2699E-006F-47C8-A685-555F787B3985}" srcOrd="0" destOrd="0" parTransId="{0AFC0559-A9E3-4285-958E-C0BA37DE416D}" sibTransId="{01C2C0FB-94AF-4CE9-8C30-72D8C83A3DDD}"/>
    <dgm:cxn modelId="{4FCCD742-8419-4E4F-9E60-F4644FB652CC}" type="presOf" srcId="{B9BB0D98-6435-4786-818C-A2E02E04445A}" destId="{4F317127-F31A-4365-B3C2-4EEDD0778BD1}" srcOrd="0" destOrd="0" presId="urn:microsoft.com/office/officeart/2005/8/layout/hierarchy3"/>
    <dgm:cxn modelId="{1C6C1DDF-45A4-4964-BDA2-64882C42CEC9}" type="presParOf" srcId="{D98A275F-32A4-4B4D-BFC2-03A5E67C12E1}" destId="{2BC5BE68-8B12-47E2-A78A-AEBA048274C4}" srcOrd="0" destOrd="0" presId="urn:microsoft.com/office/officeart/2005/8/layout/hierarchy3"/>
    <dgm:cxn modelId="{4B26316D-0E1C-4E1F-9EC6-9A2A3CD9627D}" type="presParOf" srcId="{2BC5BE68-8B12-47E2-A78A-AEBA048274C4}" destId="{F80766DC-C32D-43A9-AD28-C4F5EF03469C}" srcOrd="0" destOrd="0" presId="urn:microsoft.com/office/officeart/2005/8/layout/hierarchy3"/>
    <dgm:cxn modelId="{3667883F-36FB-478B-9C17-DACF9CE05B34}" type="presParOf" srcId="{F80766DC-C32D-43A9-AD28-C4F5EF03469C}" destId="{1BF27E79-D860-45DB-88C0-CADA087A767E}" srcOrd="0" destOrd="0" presId="urn:microsoft.com/office/officeart/2005/8/layout/hierarchy3"/>
    <dgm:cxn modelId="{88F87E29-0E62-442D-BEE0-AF35445A9D9C}" type="presParOf" srcId="{F80766DC-C32D-43A9-AD28-C4F5EF03469C}" destId="{CF4F6211-E88A-4CBD-931E-84CB54C69E01}" srcOrd="1" destOrd="0" presId="urn:microsoft.com/office/officeart/2005/8/layout/hierarchy3"/>
    <dgm:cxn modelId="{F69C671B-5012-46BC-ADD6-57CE214D2F38}" type="presParOf" srcId="{2BC5BE68-8B12-47E2-A78A-AEBA048274C4}" destId="{D3C25394-49F0-4C04-8D57-7DE02C9F961B}" srcOrd="1" destOrd="0" presId="urn:microsoft.com/office/officeart/2005/8/layout/hierarchy3"/>
    <dgm:cxn modelId="{3E315099-2CEC-4641-A615-D1A8888BECA8}" type="presParOf" srcId="{D3C25394-49F0-4C04-8D57-7DE02C9F961B}" destId="{2094169B-2E2C-4665-8E24-DE145E7D2F82}" srcOrd="0" destOrd="0" presId="urn:microsoft.com/office/officeart/2005/8/layout/hierarchy3"/>
    <dgm:cxn modelId="{4BF7FD46-0FDD-438D-8C5C-EA15D60C6693}" type="presParOf" srcId="{D3C25394-49F0-4C04-8D57-7DE02C9F961B}" destId="{FC7004C5-07FE-40D5-B06B-4DDA3F35BEAE}" srcOrd="1" destOrd="0" presId="urn:microsoft.com/office/officeart/2005/8/layout/hierarchy3"/>
    <dgm:cxn modelId="{6A5E0D8D-662C-463E-9D7F-21F802E42795}" type="presParOf" srcId="{D3C25394-49F0-4C04-8D57-7DE02C9F961B}" destId="{140D007A-E220-48B9-8DFE-99DA5BF95556}" srcOrd="2" destOrd="0" presId="urn:microsoft.com/office/officeart/2005/8/layout/hierarchy3"/>
    <dgm:cxn modelId="{A70402E1-E296-492C-A232-5A013EB5F923}" type="presParOf" srcId="{D3C25394-49F0-4C04-8D57-7DE02C9F961B}" destId="{4F317127-F31A-4365-B3C2-4EEDD0778BD1}" srcOrd="3" destOrd="0" presId="urn:microsoft.com/office/officeart/2005/8/layout/hierarchy3"/>
    <dgm:cxn modelId="{9D384D50-0B7E-4640-860C-A5052B739116}" type="presParOf" srcId="{D3C25394-49F0-4C04-8D57-7DE02C9F961B}" destId="{C01C96E1-8215-4022-9A9C-F0D6A5340DAC}" srcOrd="4" destOrd="0" presId="urn:microsoft.com/office/officeart/2005/8/layout/hierarchy3"/>
    <dgm:cxn modelId="{08E93751-6D98-498F-81A0-B3C93A855690}" type="presParOf" srcId="{D3C25394-49F0-4C04-8D57-7DE02C9F961B}" destId="{79C07559-00A0-4865-9253-30899CE7E537}" srcOrd="5" destOrd="0" presId="urn:microsoft.com/office/officeart/2005/8/layout/hierarchy3"/>
    <dgm:cxn modelId="{4AFA386D-295E-45D9-816C-F23B79F32532}" type="presParOf" srcId="{D3C25394-49F0-4C04-8D57-7DE02C9F961B}" destId="{243DCCE2-4EB5-4920-8826-B836AB0A1292}" srcOrd="6" destOrd="0" presId="urn:microsoft.com/office/officeart/2005/8/layout/hierarchy3"/>
    <dgm:cxn modelId="{BBED7795-6107-43BB-8A35-C238AC5EBE97}" type="presParOf" srcId="{D3C25394-49F0-4C04-8D57-7DE02C9F961B}" destId="{7B4643DB-D14A-4EED-901C-0628815A3347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F27E79-D860-45DB-88C0-CADA087A767E}">
      <dsp:nvSpPr>
        <dsp:cNvPr id="0" name=""/>
        <dsp:cNvSpPr/>
      </dsp:nvSpPr>
      <dsp:spPr>
        <a:xfrm>
          <a:off x="3663" y="531570"/>
          <a:ext cx="5285959" cy="6965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28575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b="1" i="1" kern="1200" dirty="0">
              <a:solidFill>
                <a:srgbClr val="002060"/>
              </a:solidFill>
            </a:rPr>
            <a:t>Дії з інформацією</a:t>
          </a:r>
        </a:p>
      </dsp:txBody>
      <dsp:txXfrm>
        <a:off x="24064" y="551971"/>
        <a:ext cx="5245157" cy="655751"/>
      </dsp:txXfrm>
    </dsp:sp>
    <dsp:sp modelId="{2094169B-2E2C-4665-8E24-DE145E7D2F82}">
      <dsp:nvSpPr>
        <dsp:cNvPr id="0" name=""/>
        <dsp:cNvSpPr/>
      </dsp:nvSpPr>
      <dsp:spPr>
        <a:xfrm>
          <a:off x="532259" y="1228123"/>
          <a:ext cx="528595" cy="5224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2414"/>
              </a:lnTo>
              <a:lnTo>
                <a:pt x="528595" y="522414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004C5-07FE-40D5-B06B-4DDA3F35BEAE}">
      <dsp:nvSpPr>
        <dsp:cNvPr id="0" name=""/>
        <dsp:cNvSpPr/>
      </dsp:nvSpPr>
      <dsp:spPr>
        <a:xfrm>
          <a:off x="1060855" y="1402262"/>
          <a:ext cx="4228767" cy="696553"/>
        </a:xfrm>
        <a:prstGeom prst="roundRect">
          <a:avLst>
            <a:gd name="adj" fmla="val 10000"/>
          </a:avLst>
        </a:prstGeom>
        <a:solidFill>
          <a:srgbClr val="7030A0">
            <a:alpha val="90000"/>
          </a:srgbClr>
        </a:solidFill>
        <a:ln w="28575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900" i="1" kern="1200" dirty="0">
              <a:solidFill>
                <a:schemeClr val="bg1"/>
              </a:solidFill>
            </a:rPr>
            <a:t>Передавання</a:t>
          </a:r>
        </a:p>
      </dsp:txBody>
      <dsp:txXfrm>
        <a:off x="1081256" y="1422663"/>
        <a:ext cx="4187965" cy="655751"/>
      </dsp:txXfrm>
    </dsp:sp>
    <dsp:sp modelId="{140D007A-E220-48B9-8DFE-99DA5BF95556}">
      <dsp:nvSpPr>
        <dsp:cNvPr id="0" name=""/>
        <dsp:cNvSpPr/>
      </dsp:nvSpPr>
      <dsp:spPr>
        <a:xfrm>
          <a:off x="532259" y="1228123"/>
          <a:ext cx="528595" cy="13931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3106"/>
              </a:lnTo>
              <a:lnTo>
                <a:pt x="528595" y="1393106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317127-F31A-4365-B3C2-4EEDD0778BD1}">
      <dsp:nvSpPr>
        <dsp:cNvPr id="0" name=""/>
        <dsp:cNvSpPr/>
      </dsp:nvSpPr>
      <dsp:spPr>
        <a:xfrm>
          <a:off x="1060855" y="2272953"/>
          <a:ext cx="4228767" cy="696553"/>
        </a:xfrm>
        <a:prstGeom prst="roundRect">
          <a:avLst>
            <a:gd name="adj" fmla="val 10000"/>
          </a:avLst>
        </a:prstGeom>
        <a:solidFill>
          <a:srgbClr val="7030A0">
            <a:alpha val="90000"/>
          </a:srgbClr>
        </a:solidFill>
        <a:ln w="28575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900" i="1" kern="1200" dirty="0">
              <a:solidFill>
                <a:schemeClr val="bg1"/>
              </a:solidFill>
            </a:rPr>
            <a:t>Отримання</a:t>
          </a:r>
        </a:p>
      </dsp:txBody>
      <dsp:txXfrm>
        <a:off x="1081256" y="2293354"/>
        <a:ext cx="4187965" cy="655751"/>
      </dsp:txXfrm>
    </dsp:sp>
    <dsp:sp modelId="{C01C96E1-8215-4022-9A9C-F0D6A5340DAC}">
      <dsp:nvSpPr>
        <dsp:cNvPr id="0" name=""/>
        <dsp:cNvSpPr/>
      </dsp:nvSpPr>
      <dsp:spPr>
        <a:xfrm>
          <a:off x="532259" y="1228123"/>
          <a:ext cx="528595" cy="22637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3797"/>
              </a:lnTo>
              <a:lnTo>
                <a:pt x="528595" y="2263797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C07559-00A0-4865-9253-30899CE7E537}">
      <dsp:nvSpPr>
        <dsp:cNvPr id="0" name=""/>
        <dsp:cNvSpPr/>
      </dsp:nvSpPr>
      <dsp:spPr>
        <a:xfrm>
          <a:off x="1060855" y="3143644"/>
          <a:ext cx="4228767" cy="696553"/>
        </a:xfrm>
        <a:prstGeom prst="roundRect">
          <a:avLst>
            <a:gd name="adj" fmla="val 10000"/>
          </a:avLst>
        </a:prstGeom>
        <a:solidFill>
          <a:srgbClr val="7030A0">
            <a:alpha val="90000"/>
          </a:srgbClr>
        </a:solidFill>
        <a:ln w="28575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900" i="1" kern="1200" dirty="0">
              <a:solidFill>
                <a:schemeClr val="bg1"/>
              </a:solidFill>
            </a:rPr>
            <a:t>Опрацювання</a:t>
          </a:r>
        </a:p>
      </dsp:txBody>
      <dsp:txXfrm>
        <a:off x="1081256" y="3164045"/>
        <a:ext cx="4187965" cy="655751"/>
      </dsp:txXfrm>
    </dsp:sp>
    <dsp:sp modelId="{243DCCE2-4EB5-4920-8826-B836AB0A1292}">
      <dsp:nvSpPr>
        <dsp:cNvPr id="0" name=""/>
        <dsp:cNvSpPr/>
      </dsp:nvSpPr>
      <dsp:spPr>
        <a:xfrm>
          <a:off x="532259" y="1228123"/>
          <a:ext cx="528595" cy="31344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4488"/>
              </a:lnTo>
              <a:lnTo>
                <a:pt x="528595" y="3134488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643DB-D14A-4EED-901C-0628815A3347}">
      <dsp:nvSpPr>
        <dsp:cNvPr id="0" name=""/>
        <dsp:cNvSpPr/>
      </dsp:nvSpPr>
      <dsp:spPr>
        <a:xfrm>
          <a:off x="1060855" y="4014336"/>
          <a:ext cx="4228767" cy="696553"/>
        </a:xfrm>
        <a:prstGeom prst="roundRect">
          <a:avLst>
            <a:gd name="adj" fmla="val 10000"/>
          </a:avLst>
        </a:prstGeom>
        <a:solidFill>
          <a:srgbClr val="7030A0">
            <a:alpha val="90000"/>
          </a:srgbClr>
        </a:solidFill>
        <a:ln w="28575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900" i="1" kern="1200" dirty="0">
              <a:solidFill>
                <a:schemeClr val="bg1"/>
              </a:solidFill>
            </a:rPr>
            <a:t>Зберігання</a:t>
          </a:r>
        </a:p>
      </dsp:txBody>
      <dsp:txXfrm>
        <a:off x="1081256" y="4034737"/>
        <a:ext cx="4187965" cy="6557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620901" cy="4720874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864996" y="257923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4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4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6.png"/><Relationship Id="rId7" Type="http://schemas.openxmlformats.org/officeDocument/2006/relationships/image" Target="../media/image4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microsoft.com/office/2007/relationships/hdphoto" Target="../media/hdphoto1.wdp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9.png"/><Relationship Id="rId7" Type="http://schemas.openxmlformats.org/officeDocument/2006/relationships/image" Target="../media/image5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microsoft.com/office/2007/relationships/hdphoto" Target="../media/hdphoto2.wdp"/><Relationship Id="rId9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ingapps.org/watch?v=p2pz9esxt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7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8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28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4847771" y="668802"/>
            <a:ext cx="7137066" cy="1801607"/>
          </a:xfrm>
        </p:spPr>
        <p:txBody>
          <a:bodyPr>
            <a:noAutofit/>
          </a:bodyPr>
          <a:lstStyle/>
          <a:p>
            <a:r>
              <a:rPr lang="uk-UA" sz="6000" dirty="0"/>
              <a:t>Передавання інформації</a:t>
            </a:r>
          </a:p>
        </p:txBody>
      </p:sp>
      <p:pic>
        <p:nvPicPr>
          <p:cNvPr id="10" name="Picture 2" descr="about, i, information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0030" y="3658579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bolts, nuts, process, system ico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8901" y="3634266"/>
            <a:ext cx="2438399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Опрацювання повідомлень 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85755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Опрацювання</a:t>
            </a:r>
            <a:r>
              <a:rPr lang="uk-UA" sz="2800" b="1" i="1" kern="0" dirty="0">
                <a:solidFill>
                  <a:srgbClr val="FFFFFF"/>
                </a:solidFill>
              </a:rPr>
              <a:t> повідомлень, як правило, пов'язане з їх зміною.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Повідомлення опрацьовуються під час зміни способу їх подання. Наприклад:</a:t>
            </a:r>
          </a:p>
        </p:txBody>
      </p:sp>
      <p:pic>
        <p:nvPicPr>
          <p:cNvPr id="1026" name="Picture 2" descr="Результат пошуку зображень за запитом &quot;скрипаль&quot;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007" y="3609233"/>
            <a:ext cx="3973047" cy="302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кутник 9"/>
          <p:cNvSpPr/>
          <p:nvPr/>
        </p:nvSpPr>
        <p:spPr>
          <a:xfrm>
            <a:off x="72007" y="2753829"/>
            <a:ext cx="3973050" cy="72679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Скрипаль</a:t>
            </a:r>
          </a:p>
        </p:txBody>
      </p:sp>
      <p:sp>
        <p:nvSpPr>
          <p:cNvPr id="11" name="Прямокутник 10"/>
          <p:cNvSpPr/>
          <p:nvPr/>
        </p:nvSpPr>
        <p:spPr>
          <a:xfrm>
            <a:off x="4110552" y="2753829"/>
            <a:ext cx="3973050" cy="72679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Художник</a:t>
            </a:r>
          </a:p>
        </p:txBody>
      </p:sp>
      <p:sp>
        <p:nvSpPr>
          <p:cNvPr id="12" name="Прямокутник 11"/>
          <p:cNvSpPr/>
          <p:nvPr/>
        </p:nvSpPr>
        <p:spPr>
          <a:xfrm>
            <a:off x="8149100" y="2753829"/>
            <a:ext cx="3973050" cy="72679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Монтаж відео</a:t>
            </a:r>
          </a:p>
        </p:txBody>
      </p:sp>
      <p:pic>
        <p:nvPicPr>
          <p:cNvPr id="1028" name="Picture 4" descr="Результат пошуку зображень за запитом &quot;Художник на пк&quot;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10548" y="3609233"/>
            <a:ext cx="3973053" cy="302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езультат пошуку зображень за запитом &quot;монтаж відео&quot;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49092" y="3609233"/>
            <a:ext cx="3973058" cy="302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02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Опрацювання повідомлень 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Опрацювання</a:t>
            </a:r>
            <a:r>
              <a:rPr lang="uk-UA" sz="2800" b="1" i="1" kern="0" dirty="0">
                <a:solidFill>
                  <a:srgbClr val="FFFFFF"/>
                </a:solidFill>
              </a:rPr>
              <a:t> повідомлень відбувається з метою вирішення певного завдання, наприклад, розв'язування задачі з математики.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2684601"/>
            <a:ext cx="8824019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Розв'язати задачу можна за допомогою міркування, пригадування, виконання обчислень та знань, які отримав раніше. Кінцеві чи проміжні результати можна зберігати, а можна передавати, щоб, наприклад, обговорити чи оприлюднити.</a:t>
            </a:r>
          </a:p>
        </p:txBody>
      </p:sp>
      <p:pic>
        <p:nvPicPr>
          <p:cNvPr id="9218" name="Picture 2" descr="http://school.xvatit.com/images/7/74/111595991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87160" y="2684601"/>
            <a:ext cx="28575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Збереження повідомлень 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03648" y="1196752"/>
            <a:ext cx="10718502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Носій повідомлення </a:t>
            </a:r>
            <a:r>
              <a:rPr lang="uk-UA" sz="2800" b="1" i="1" kern="0" dirty="0">
                <a:solidFill>
                  <a:srgbClr val="FFFFFF"/>
                </a:solidFill>
              </a:rPr>
              <a:t>— будь-який предмет, що його містить та може тривалий час зберігати.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8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hape 217"/>
          <p:cNvSpPr/>
          <p:nvPr/>
        </p:nvSpPr>
        <p:spPr>
          <a:xfrm>
            <a:off x="9560490" y="2231624"/>
            <a:ext cx="2524632" cy="2396152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0" name="Shape 219"/>
          <p:cNvSpPr/>
          <p:nvPr/>
        </p:nvSpPr>
        <p:spPr>
          <a:xfrm>
            <a:off x="9196861" y="5577332"/>
            <a:ext cx="1373186" cy="134302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1" name="Shape 216"/>
          <p:cNvSpPr/>
          <p:nvPr/>
        </p:nvSpPr>
        <p:spPr>
          <a:xfrm>
            <a:off x="355315" y="3211236"/>
            <a:ext cx="2663825" cy="2589211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12" name="Прямокутна виноска 10"/>
          <p:cNvSpPr/>
          <p:nvPr/>
        </p:nvSpPr>
        <p:spPr>
          <a:xfrm>
            <a:off x="72007" y="2215207"/>
            <a:ext cx="4122075" cy="855691"/>
          </a:xfrm>
          <a:prstGeom prst="wedgeRectCallout">
            <a:avLst>
              <a:gd name="adj1" fmla="val 294"/>
              <a:gd name="adj2" fmla="val 13713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Жорсткий магнітний диск (</a:t>
            </a:r>
            <a:r>
              <a:rPr kumimoji="0" lang="uk-UA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вінчестр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)</a:t>
            </a:r>
          </a:p>
        </p:txBody>
      </p:sp>
      <p:sp>
        <p:nvSpPr>
          <p:cNvPr id="13" name="Прямокутна виноска 11"/>
          <p:cNvSpPr/>
          <p:nvPr/>
        </p:nvSpPr>
        <p:spPr>
          <a:xfrm>
            <a:off x="72007" y="5615209"/>
            <a:ext cx="4170695" cy="1184942"/>
          </a:xfrm>
          <a:prstGeom prst="wedgeRectCallout">
            <a:avLst>
              <a:gd name="adj1" fmla="val 65514"/>
              <a:gd name="adj2" fmla="val -4304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Зовнішній жорсткий магнітний диск (</a:t>
            </a:r>
            <a:r>
              <a:rPr kumimoji="0" lang="uk-UA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вінчестр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)</a:t>
            </a:r>
          </a:p>
        </p:txBody>
      </p:sp>
      <p:sp>
        <p:nvSpPr>
          <p:cNvPr id="14" name="Прямокутна виноска 12"/>
          <p:cNvSpPr/>
          <p:nvPr/>
        </p:nvSpPr>
        <p:spPr>
          <a:xfrm>
            <a:off x="7193613" y="2213850"/>
            <a:ext cx="2496294" cy="857047"/>
          </a:xfrm>
          <a:prstGeom prst="wedgeRectCallout">
            <a:avLst>
              <a:gd name="adj1" fmla="val 66447"/>
              <a:gd name="adj2" fmla="val 11989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Оптичний диск</a:t>
            </a:r>
          </a:p>
        </p:txBody>
      </p:sp>
      <p:sp>
        <p:nvSpPr>
          <p:cNvPr id="15" name="Прямокутна виноска 13"/>
          <p:cNvSpPr/>
          <p:nvPr/>
        </p:nvSpPr>
        <p:spPr>
          <a:xfrm>
            <a:off x="4352473" y="2215206"/>
            <a:ext cx="2745574" cy="855691"/>
          </a:xfrm>
          <a:prstGeom prst="wedgeRectCallout">
            <a:avLst>
              <a:gd name="adj1" fmla="val -745"/>
              <a:gd name="adj2" fmla="val 9670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Флеш-накопичувач</a:t>
            </a:r>
          </a:p>
        </p:txBody>
      </p:sp>
      <p:sp>
        <p:nvSpPr>
          <p:cNvPr id="16" name="Прямокутна виноска 14"/>
          <p:cNvSpPr/>
          <p:nvPr/>
        </p:nvSpPr>
        <p:spPr>
          <a:xfrm>
            <a:off x="7713252" y="4471797"/>
            <a:ext cx="2302119" cy="864554"/>
          </a:xfrm>
          <a:prstGeom prst="wedgeRectCallout">
            <a:avLst>
              <a:gd name="adj1" fmla="val 59237"/>
              <a:gd name="adj2" fmla="val 8264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Карта пам’яті</a:t>
            </a:r>
          </a:p>
        </p:txBody>
      </p:sp>
      <p:pic>
        <p:nvPicPr>
          <p:cNvPr id="17" name="Picture 4" descr="compact, flash, memory, mount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9993" y="4946985"/>
            <a:ext cx="1260694" cy="126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dongle, drive, pen drive, stick, usb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00000">
            <a:off x="4729619" y="3042965"/>
            <a:ext cx="1892634" cy="189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9214" y="4837381"/>
            <a:ext cx="3384085" cy="1962770"/>
          </a:xfrm>
          <a:prstGeom prst="rect">
            <a:avLst/>
          </a:prstGeom>
        </p:spPr>
      </p:pic>
      <p:sp>
        <p:nvSpPr>
          <p:cNvPr id="2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62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5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Збереження повідомлень 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</a:t>
            </a:r>
            <a:r>
              <a:rPr lang="uk-UA" sz="2800" b="1" i="1" kern="0" dirty="0">
                <a:solidFill>
                  <a:srgbClr val="FFFF00"/>
                </a:solidFill>
              </a:rPr>
              <a:t>збереження</a:t>
            </a:r>
            <a:r>
              <a:rPr lang="uk-UA" sz="2800" b="1" i="1" kern="0" dirty="0">
                <a:solidFill>
                  <a:srgbClr val="FFFFFF"/>
                </a:solidFill>
              </a:rPr>
              <a:t> повідомлень на таких носіях використовують: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2408665"/>
            <a:ext cx="2128751" cy="49244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Принтер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78579" y="2408660"/>
            <a:ext cx="2437725" cy="49244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Фотоапарат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20852" y="2408660"/>
            <a:ext cx="2638528" cy="49244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Відеокамера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32932" y="2408661"/>
            <a:ext cx="2197654" cy="49244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Диктофон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817670" y="2408662"/>
            <a:ext cx="2304480" cy="49244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Комп’ютер</a:t>
            </a:r>
          </a:p>
        </p:txBody>
      </p:sp>
      <p:pic>
        <p:nvPicPr>
          <p:cNvPr id="12" name="Picture 4" descr="http://vse-sekrety.ru/uploads/posts/2012-02/1329596384_index3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17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6140" y="2815798"/>
            <a:ext cx="3304525" cy="264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5917" y="4574047"/>
            <a:ext cx="1839193" cy="1680859"/>
          </a:xfrm>
          <a:prstGeom prst="rect">
            <a:avLst/>
          </a:prstGeom>
        </p:spPr>
      </p:pic>
      <p:pic>
        <p:nvPicPr>
          <p:cNvPr id="12290" name="Picture 2" descr="https://ucpcentralmn.org/wp-content/uploads/2015/12/desktop-computer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4068" y="3008837"/>
            <a:ext cx="3598082" cy="224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ua.all.biz/img/ua/catalog/2002667.jpe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42" y="2998576"/>
            <a:ext cx="2610365" cy="205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mywishlist.ru/pic/i/wish/orig/007/069/744.jpe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8036" y1="82250" x2="37277" y2="91250"/>
                        <a14:foregroundMark x1="75223" y1="54000" x2="69866" y2="64500"/>
                        <a14:foregroundMark x1="50670" y1="85500" x2="76339" y2="48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00000">
            <a:off x="7259291" y="5046797"/>
            <a:ext cx="1775118" cy="158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6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2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25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Виконайте інтерактивну вправу </a:t>
            </a:r>
            <a:r>
              <a:rPr lang="uk-UA" sz="2800" b="1" i="1" kern="0" dirty="0">
                <a:solidFill>
                  <a:srgbClr val="FFFF00"/>
                </a:solidFill>
              </a:rPr>
              <a:t>Інформаційні процеси</a:t>
            </a:r>
          </a:p>
        </p:txBody>
      </p:sp>
      <p:sp>
        <p:nvSpPr>
          <p:cNvPr id="7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5" name="Рисунок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478" y="1801823"/>
            <a:ext cx="11523719" cy="471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88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7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</a:t>
            </a:r>
            <a:r>
              <a:rPr lang="en-US" sz="3600" b="1" i="1" kern="0" dirty="0">
                <a:solidFill>
                  <a:srgbClr val="002060"/>
                </a:solidFill>
                <a:latin typeface="Verdana"/>
              </a:rPr>
              <a:t>8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9" name="Picture 2" descr="about, i, information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0030" y="3658579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bolts, nuts, process, system ico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8901" y="3634266"/>
            <a:ext cx="2438399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Дії з інформацією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http://www.samsung.com/pl/business-images/product/large-format-display-solutions/2012/MagicInfo-VideoWall/features/MagicInfo-VideoWall-17-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90715" y="1801824"/>
            <a:ext cx="7434949" cy="463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03648" y="1196752"/>
            <a:ext cx="10718502" cy="52322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 інформацією можна виконувати певні дії.</a:t>
            </a:r>
          </a:p>
        </p:txBody>
      </p:sp>
      <p:pic>
        <p:nvPicPr>
          <p:cNvPr id="18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16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Дії з інформацією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0297" y="2308978"/>
            <a:ext cx="5691853" cy="43529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66392" y="1196763"/>
            <a:ext cx="10655758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Розглянь малюнок. Поміркуй, які дії з інформацією відбуваються під час уроку.</a:t>
            </a:r>
          </a:p>
        </p:txBody>
      </p:sp>
      <p:pic>
        <p:nvPicPr>
          <p:cNvPr id="12" name="Picture 2" descr="help, question mark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191" y="123681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Схема 12"/>
          <p:cNvGraphicFramePr/>
          <p:nvPr>
            <p:extLst/>
          </p:nvPr>
        </p:nvGraphicFramePr>
        <p:xfrm>
          <a:off x="697258" y="1787177"/>
          <a:ext cx="5293286" cy="5242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43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BF27E79-D860-45DB-88C0-CADA087A76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3">
                                            <p:graphicEl>
                                              <a:dgm id="{1BF27E79-D860-45DB-88C0-CADA087A76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094169B-2E2C-4665-8E24-DE145E7D2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3">
                                            <p:graphicEl>
                                              <a:dgm id="{2094169B-2E2C-4665-8E24-DE145E7D2F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C7004C5-07FE-40D5-B06B-4DDA3F35BE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">
                                            <p:graphicEl>
                                              <a:dgm id="{FC7004C5-07FE-40D5-B06B-4DDA3F35BE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40D007A-E220-48B9-8DFE-99DA5BF95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3">
                                            <p:graphicEl>
                                              <a:dgm id="{140D007A-E220-48B9-8DFE-99DA5BF955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F317127-F31A-4365-B3C2-4EEDD0778B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3">
                                            <p:graphicEl>
                                              <a:dgm id="{4F317127-F31A-4365-B3C2-4EEDD0778B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01C96E1-8215-4022-9A9C-F0D6A5340D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3">
                                            <p:graphicEl>
                                              <a:dgm id="{C01C96E1-8215-4022-9A9C-F0D6A5340D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9C07559-00A0-4865-9253-30899CE7E5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3">
                                            <p:graphicEl>
                                              <a:dgm id="{79C07559-00A0-4865-9253-30899CE7E5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43DCCE2-4EB5-4920-8826-B836AB0A12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3">
                                            <p:graphicEl>
                                              <a:dgm id="{243DCCE2-4EB5-4920-8826-B836AB0A12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B4643DB-D14A-4EED-901C-0628815A3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3">
                                            <p:graphicEl>
                                              <a:dgm id="{7B4643DB-D14A-4EED-901C-0628815A33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Graphic spid="13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Дії з інформацією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Дії з інформацією відбуваються в житті не тільки людей, а й тварин, рослин.</a:t>
            </a:r>
          </a:p>
        </p:txBody>
      </p:sp>
      <p:pic>
        <p:nvPicPr>
          <p:cNvPr id="10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7" y="2303255"/>
            <a:ext cx="3983799" cy="3277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hape 364"/>
          <p:cNvSpPr/>
          <p:nvPr/>
        </p:nvSpPr>
        <p:spPr>
          <a:xfrm>
            <a:off x="4227093" y="3705548"/>
            <a:ext cx="3307394" cy="290952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pic>
        <p:nvPicPr>
          <p:cNvPr id="11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480" y="2278064"/>
            <a:ext cx="4289693" cy="2928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06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Дії з інформацією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Людина </a:t>
            </a:r>
            <a:r>
              <a:rPr lang="uk-UA" sz="2800" b="1" i="1" kern="0" dirty="0">
                <a:solidFill>
                  <a:srgbClr val="FFFF00"/>
                </a:solidFill>
              </a:rPr>
              <a:t>отримує</a:t>
            </a:r>
            <a:r>
              <a:rPr lang="uk-UA" sz="2800" b="1" i="1" kern="0" dirty="0">
                <a:solidFill>
                  <a:srgbClr val="FFFFFF"/>
                </a:solidFill>
              </a:rPr>
              <a:t> повідомлення за допомогою своїх органів чуття, при цьому може користуватися спеціальними пристроями.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Наприклад, для: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007" y="3105301"/>
            <a:ext cx="2833425" cy="22467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Визначення температури в електричній печі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49820" y="3105301"/>
            <a:ext cx="2727944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Спостереження за космічними об'єктами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pic>
        <p:nvPicPr>
          <p:cNvPr id="2050" name="Picture 2" descr="Результат пошуку зображень за запитом &quot;термометр в електропечі&quot;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05432" y="3105300"/>
            <a:ext cx="3138907" cy="323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Результат пошуку зображень за запитом &quot;Телескоп&quot;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07441" y="3105300"/>
            <a:ext cx="3114709" cy="307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34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Пристрої для отримання повідомлень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Сьогодні використовують різні пристрої для отримання повідомлень як у побуті, так і на роботі: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72007" y="4891512"/>
            <a:ext cx="2887061" cy="154028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i="1" kern="0" dirty="0">
                <a:solidFill>
                  <a:srgbClr val="FFFF00"/>
                </a:solidFill>
              </a:rPr>
              <a:t>Електронні ваги</a:t>
            </a:r>
          </a:p>
          <a:p>
            <a:pPr algn="ctr"/>
            <a:r>
              <a:rPr lang="uk-UA" sz="2200" b="1" i="1" kern="0" dirty="0">
                <a:solidFill>
                  <a:srgbClr val="FFFFFF"/>
                </a:solidFill>
              </a:rPr>
              <a:t>використовують</a:t>
            </a:r>
          </a:p>
          <a:p>
            <a:pPr algn="ctr"/>
            <a:r>
              <a:rPr lang="uk-UA" sz="2200" b="1" i="1" kern="0" dirty="0">
                <a:solidFill>
                  <a:srgbClr val="FFFFFF"/>
                </a:solidFill>
              </a:rPr>
              <a:t>для зважування</a:t>
            </a:r>
          </a:p>
          <a:p>
            <a:pPr algn="ctr"/>
            <a:r>
              <a:rPr lang="uk-UA" sz="2200" b="1" i="1" kern="0" dirty="0">
                <a:solidFill>
                  <a:srgbClr val="FFFFFF"/>
                </a:solidFill>
              </a:rPr>
              <a:t>предметів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3125137" y="4891512"/>
            <a:ext cx="2887061" cy="154028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rgbClr val="FFFF00"/>
                </a:solidFill>
              </a:rPr>
              <a:t>Спідометром</a:t>
            </a:r>
            <a:r>
              <a:rPr lang="uk-UA" sz="2200" b="1" i="1" kern="0" dirty="0">
                <a:solidFill>
                  <a:srgbClr val="FFFFFF"/>
                </a:solidFill>
              </a:rPr>
              <a:t> фіксують швидкість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6178266" y="4891512"/>
            <a:ext cx="2887061" cy="154028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rgbClr val="FFFFFF"/>
                </a:solidFill>
              </a:rPr>
              <a:t>За допомогою </a:t>
            </a:r>
            <a:r>
              <a:rPr lang="uk-UA" sz="2200" b="1" i="1" kern="0" dirty="0">
                <a:solidFill>
                  <a:srgbClr val="FFFF00"/>
                </a:solidFill>
              </a:rPr>
              <a:t>мікроскопа</a:t>
            </a:r>
            <a:r>
              <a:rPr lang="uk-UA" sz="2200" b="1" i="1" kern="0" dirty="0">
                <a:solidFill>
                  <a:srgbClr val="FFFFFF"/>
                </a:solidFill>
              </a:rPr>
              <a:t> вивчають дрібні предмети</a:t>
            </a:r>
          </a:p>
        </p:txBody>
      </p:sp>
      <p:sp>
        <p:nvSpPr>
          <p:cNvPr id="10" name="Прямокутник 9"/>
          <p:cNvSpPr/>
          <p:nvPr/>
        </p:nvSpPr>
        <p:spPr>
          <a:xfrm>
            <a:off x="9229549" y="4893430"/>
            <a:ext cx="2887061" cy="154028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rgbClr val="FFFF00"/>
                </a:solidFill>
              </a:rPr>
              <a:t>Барометром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rgbClr val="FFFFFF"/>
                </a:solidFill>
              </a:rPr>
              <a:t>визначають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rgbClr val="FFFFFF"/>
                </a:solidFill>
              </a:rPr>
              <a:t>атмосферний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rgbClr val="FFFFFF"/>
                </a:solidFill>
              </a:rPr>
              <a:t>тиск</a:t>
            </a:r>
          </a:p>
        </p:txBody>
      </p:sp>
      <p:pic>
        <p:nvPicPr>
          <p:cNvPr id="4098" name="Picture 2" descr="http://andar.com.ua/image/data/%D0%B2%D0%B5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7" y="2517174"/>
            <a:ext cx="2887061" cy="194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ustroistvo-avtomobilya.ru/wp-content/uploads/2012/08/Spidometr-avtomobilya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5137" y="2423908"/>
            <a:ext cx="2887061" cy="216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planetarium.ru/published/publicdata/MKUZMIK7_PLN/attachments/SC/products_pictures/micromed_40-1024_2_en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9152" y="2247108"/>
            <a:ext cx="2485287" cy="248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pochemuha.ru/wp-content/uploads/2014/08/%D0%B1%D0%B0%D1%80%D0%BE%D0%BC%D0%B5%D1%82%D1%80%D1%8B-%D0%BC%D0%B5%D1%82%D0%B5%D0%BE%D1%81%D1%82%D0%B0%D0%BD%D1%86%D0%B8%D0%B8-%D0%BA%D1%83%D0%BF%D0%B8%D1%82%D1%8C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7501" y="2210461"/>
            <a:ext cx="2611156" cy="258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3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2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Пошук повідомлень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Упродовж життя ми постійно </a:t>
            </a:r>
            <a:r>
              <a:rPr lang="uk-UA" sz="2800" b="1" i="1" kern="0" dirty="0">
                <a:solidFill>
                  <a:srgbClr val="FFFF00"/>
                </a:solidFill>
              </a:rPr>
              <a:t>шукаємо</a:t>
            </a:r>
            <a:r>
              <a:rPr lang="uk-UA" sz="2800" b="1" i="1" kern="0" dirty="0">
                <a:solidFill>
                  <a:srgbClr val="FFFFFF"/>
                </a:solidFill>
              </a:rPr>
              <a:t> нові повідомлення, які допомагають нам розвиватися. 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72007" y="4891512"/>
            <a:ext cx="2887061" cy="127681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kern="0" dirty="0">
                <a:solidFill>
                  <a:srgbClr val="FFFFFF"/>
                </a:solidFill>
              </a:rPr>
              <a:t>Пошук відомостей в Інтернеті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3125137" y="4891512"/>
            <a:ext cx="2887061" cy="127681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Довідкова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служба на вокзалі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6178266" y="4891512"/>
            <a:ext cx="2887061" cy="127681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Електронна енциклопедія</a:t>
            </a:r>
          </a:p>
        </p:txBody>
      </p:sp>
      <p:sp>
        <p:nvSpPr>
          <p:cNvPr id="10" name="Прямокутник 9"/>
          <p:cNvSpPr/>
          <p:nvPr/>
        </p:nvSpPr>
        <p:spPr>
          <a:xfrm>
            <a:off x="9229549" y="4893430"/>
            <a:ext cx="2887061" cy="127681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 err="1">
                <a:solidFill>
                  <a:schemeClr val="bg1"/>
                </a:solidFill>
              </a:rPr>
              <a:t>Профорієнта-ційний</a:t>
            </a:r>
            <a:r>
              <a:rPr lang="uk-UA" sz="2400" b="1" i="1" kern="0" dirty="0">
                <a:solidFill>
                  <a:schemeClr val="bg1"/>
                </a:solidFill>
              </a:rPr>
              <a:t> термінал</a:t>
            </a:r>
          </a:p>
        </p:txBody>
      </p:sp>
      <p:pic>
        <p:nvPicPr>
          <p:cNvPr id="5124" name="Picture 4" descr="http://swrailway.gov.ua/img/article/121/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5137" y="2404152"/>
            <a:ext cx="2887061" cy="207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увати 2"/>
          <p:cNvGrpSpPr/>
          <p:nvPr/>
        </p:nvGrpSpPr>
        <p:grpSpPr>
          <a:xfrm>
            <a:off x="72006" y="2208163"/>
            <a:ext cx="2887061" cy="2647724"/>
            <a:chOff x="72006" y="2208163"/>
            <a:chExt cx="2887061" cy="2647724"/>
          </a:xfrm>
        </p:grpSpPr>
        <p:pic>
          <p:nvPicPr>
            <p:cNvPr id="5122" name="Picture 2" descr="http://scholar.google.com.ua/intl/uk/scholar/images/1x/googlelogo_color_270x104dp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6" y="2208163"/>
              <a:ext cx="2887061" cy="1112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6" descr="earth, internet, search icon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653" y="3132270"/>
              <a:ext cx="1723617" cy="1723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8" name="Picture 8" descr="http://v4asno.com/wp-content/uploads/2015/01/viki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3951" y="2252798"/>
            <a:ext cx="1975690" cy="253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vit-ol.com/foto/65668854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39404" y="2226197"/>
            <a:ext cx="2267349" cy="262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2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2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Пошук повідомлень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здійснення успішного </a:t>
            </a:r>
            <a:r>
              <a:rPr lang="uk-UA" sz="2800" b="1" i="1" kern="0" dirty="0">
                <a:solidFill>
                  <a:srgbClr val="FFFF00"/>
                </a:solidFill>
              </a:rPr>
              <a:t>пошуку</a:t>
            </a:r>
            <a:r>
              <a:rPr lang="uk-UA" sz="2800" b="1" i="1" kern="0" dirty="0">
                <a:solidFill>
                  <a:srgbClr val="FFFFFF"/>
                </a:solidFill>
              </a:rPr>
              <a:t> людина має чітко сформулювати запитання з потрібної теми про предмет чи явище, звернутися з ним до відповідного джерела, отримати повідомлення та опрацювати його. </a:t>
            </a:r>
          </a:p>
        </p:txBody>
      </p:sp>
      <p:pic>
        <p:nvPicPr>
          <p:cNvPr id="6146" name="Picture 2" descr="http://forsage-company.com/sites/default/files/01-site-subject-key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8" y="3090135"/>
            <a:ext cx="3810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82007" y="3378304"/>
            <a:ext cx="4868459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Результати пошуку подаються в певному вигляді й обов'язково аналізуються та оцінюються.</a:t>
            </a:r>
          </a:p>
        </p:txBody>
      </p:sp>
      <p:pic>
        <p:nvPicPr>
          <p:cNvPr id="6148" name="Picture 4" descr="brainstorming, head, idea, mind, process, solution, thinking icon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0467" y="3176983"/>
            <a:ext cx="3557661" cy="355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11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Пристрої для передачі повідомлень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Отримані чи знайдені повідомлення можна </a:t>
            </a:r>
            <a:r>
              <a:rPr lang="uk-UA" sz="2800" b="1" i="1" kern="0" dirty="0">
                <a:solidFill>
                  <a:srgbClr val="FFFF00"/>
                </a:solidFill>
              </a:rPr>
              <a:t>передавати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2216072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Текстові, звукові, графічні повідомлення можна передавати за допомогою сучасних пристроїв: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72007" y="5530976"/>
            <a:ext cx="2887061" cy="91631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 b="1" i="1" kern="0" dirty="0">
                <a:solidFill>
                  <a:srgbClr val="FFFFFF"/>
                </a:solidFill>
              </a:rPr>
              <a:t>Стаціонарний телефон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3125137" y="5530976"/>
            <a:ext cx="2887061" cy="91631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Мобільний телефон</a:t>
            </a:r>
          </a:p>
        </p:txBody>
      </p:sp>
      <p:sp>
        <p:nvSpPr>
          <p:cNvPr id="10" name="Прямокутник 9"/>
          <p:cNvSpPr/>
          <p:nvPr/>
        </p:nvSpPr>
        <p:spPr>
          <a:xfrm>
            <a:off x="6178266" y="5530976"/>
            <a:ext cx="2887061" cy="91631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Факс</a:t>
            </a:r>
          </a:p>
        </p:txBody>
      </p:sp>
      <p:sp>
        <p:nvSpPr>
          <p:cNvPr id="11" name="Прямокутник 10"/>
          <p:cNvSpPr/>
          <p:nvPr/>
        </p:nvSpPr>
        <p:spPr>
          <a:xfrm>
            <a:off x="9229549" y="5532894"/>
            <a:ext cx="2887061" cy="91631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Супутникова антена</a:t>
            </a:r>
          </a:p>
        </p:txBody>
      </p:sp>
      <p:pic>
        <p:nvPicPr>
          <p:cNvPr id="7170" name="Picture 2" descr="http://new.peoplenet.ua/file/info%20centr/tel_sta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6" y="3250422"/>
            <a:ext cx="2887061" cy="216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mta.ua/image/cache/data/foto/55080/photos/Lenovo-Vibe-P1m-(P1ma40)-Black-3-500x50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32012" y="3235381"/>
            <a:ext cx="2073309" cy="218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patlah.ru/etm/etm-13/telefon%20xitrost/fax%20b-p/fax_bp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8266" y="3430221"/>
            <a:ext cx="2887061" cy="190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kz.all.biz/img/kz/catalog/middle/29626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3770" y="3219883"/>
            <a:ext cx="2198617" cy="231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5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2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25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73031</TotalTime>
  <Words>436</Words>
  <Application>Microsoft Office PowerPoint</Application>
  <PresentationFormat>Широкоэкранный</PresentationFormat>
  <Paragraphs>89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Times New Roman</vt:lpstr>
      <vt:lpstr>Verdana</vt:lpstr>
      <vt:lpstr>Wingdings</vt:lpstr>
      <vt:lpstr>Тема Office</vt:lpstr>
      <vt:lpstr>Передавання інформації</vt:lpstr>
      <vt:lpstr>Дії з інформацією</vt:lpstr>
      <vt:lpstr>Дії з інформацією</vt:lpstr>
      <vt:lpstr>Дії з інформацією</vt:lpstr>
      <vt:lpstr>Дії з інформацією</vt:lpstr>
      <vt:lpstr>Пристрої для отримання повідомлень</vt:lpstr>
      <vt:lpstr>Пошук повідомлень</vt:lpstr>
      <vt:lpstr>Пошук повідомлень</vt:lpstr>
      <vt:lpstr>Пристрої для передачі повідомлень</vt:lpstr>
      <vt:lpstr>Опрацювання повідомлень </vt:lpstr>
      <vt:lpstr>Опрацювання повідомлень </vt:lpstr>
      <vt:lpstr>Збереження повідомлень </vt:lpstr>
      <vt:lpstr>Збереження повідомлень 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Asus</cp:lastModifiedBy>
  <cp:revision>916</cp:revision>
  <dcterms:created xsi:type="dcterms:W3CDTF">2016-06-06T19:48:43Z</dcterms:created>
  <dcterms:modified xsi:type="dcterms:W3CDTF">2020-04-06T17:17:43Z</dcterms:modified>
</cp:coreProperties>
</file>