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06" r:id="rId3"/>
    <p:sldId id="328" r:id="rId4"/>
    <p:sldId id="329" r:id="rId5"/>
    <p:sldId id="339" r:id="rId6"/>
    <p:sldId id="335" r:id="rId7"/>
    <p:sldId id="336" r:id="rId8"/>
    <p:sldId id="337" r:id="rId9"/>
    <p:sldId id="33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730"/>
    <a:srgbClr val="008000"/>
    <a:srgbClr val="FF3399"/>
    <a:srgbClr val="9900CC"/>
    <a:srgbClr val="FF0066"/>
    <a:srgbClr val="3C1DF7"/>
    <a:srgbClr val="53EA3A"/>
    <a:srgbClr val="3399FF"/>
    <a:srgbClr val="FA2812"/>
    <a:srgbClr val="FB4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252A-3683-4DB7-B37C-7F7F353B09C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5143-00F1-47A9-8FA9-4B33AE68B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A5143-00F1-47A9-8FA9-4B33AE68B1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9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C629-072F-4D8B-BC73-E9C7958871F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DFAF-25E5-4781-BF36-B8A3254A9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gif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6" Type="http://schemas.microsoft.com/office/2007/relationships/hdphoto" Target="../media/hdphoto5.wdp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19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.gif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9.jpeg"/><Relationship Id="rId15" Type="http://schemas.microsoft.com/office/2007/relationships/hdphoto" Target="../media/hdphoto5.wdp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36.jpe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1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11" Type="http://schemas.openxmlformats.org/officeDocument/2006/relationships/image" Target="../media/image34.jpeg"/><Relationship Id="rId5" Type="http://schemas.openxmlformats.org/officeDocument/2006/relationships/image" Target="../media/image20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44.png"/><Relationship Id="rId18" Type="http://schemas.openxmlformats.org/officeDocument/2006/relationships/image" Target="../media/image19.png"/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12" Type="http://schemas.openxmlformats.org/officeDocument/2006/relationships/image" Target="../media/image43.jpe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png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11" Type="http://schemas.openxmlformats.org/officeDocument/2006/relationships/image" Target="../media/image3.gif"/><Relationship Id="rId5" Type="http://schemas.microsoft.com/office/2007/relationships/hdphoto" Target="../media/hdphoto6.wdp"/><Relationship Id="rId15" Type="http://schemas.openxmlformats.org/officeDocument/2006/relationships/image" Target="../media/image46.png"/><Relationship Id="rId10" Type="http://schemas.microsoft.com/office/2007/relationships/hdphoto" Target="../media/hdphoto8.wdp"/><Relationship Id="rId19" Type="http://schemas.microsoft.com/office/2007/relationships/hdphoto" Target="../media/hdphoto5.wdp"/><Relationship Id="rId4" Type="http://schemas.openxmlformats.org/officeDocument/2006/relationships/image" Target="../media/image40.png"/><Relationship Id="rId9" Type="http://schemas.openxmlformats.org/officeDocument/2006/relationships/image" Target="../media/image42.png"/><Relationship Id="rId1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9.jpeg"/><Relationship Id="rId7" Type="http://schemas.microsoft.com/office/2007/relationships/hdphoto" Target="../media/hdphoto8.wdp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11" Type="http://schemas.openxmlformats.org/officeDocument/2006/relationships/image" Target="../media/image51.png"/><Relationship Id="rId5" Type="http://schemas.microsoft.com/office/2007/relationships/hdphoto" Target="../media/hdphoto7.wdp"/><Relationship Id="rId10" Type="http://schemas.openxmlformats.org/officeDocument/2006/relationships/image" Target="../media/image50.png"/><Relationship Id="rId4" Type="http://schemas.openxmlformats.org/officeDocument/2006/relationships/image" Target="../media/image41.png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56.jpeg"/><Relationship Id="rId3" Type="http://schemas.openxmlformats.org/officeDocument/2006/relationships/image" Target="../media/image49.jpeg"/><Relationship Id="rId7" Type="http://schemas.microsoft.com/office/2007/relationships/hdphoto" Target="../media/hdphoto8.wdp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microsoft.com/office/2007/relationships/hdphoto" Target="../media/hdphoto7.wdp"/><Relationship Id="rId10" Type="http://schemas.openxmlformats.org/officeDocument/2006/relationships/image" Target="../media/image53.png"/><Relationship Id="rId4" Type="http://schemas.openxmlformats.org/officeDocument/2006/relationships/image" Target="../media/image41.png"/><Relationship Id="rId9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50.png"/><Relationship Id="rId3" Type="http://schemas.openxmlformats.org/officeDocument/2006/relationships/image" Target="../media/image49.jpeg"/><Relationship Id="rId7" Type="http://schemas.microsoft.com/office/2007/relationships/hdphoto" Target="../media/hdphoto8.wdp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11" Type="http://schemas.openxmlformats.org/officeDocument/2006/relationships/image" Target="../media/image59.jpeg"/><Relationship Id="rId5" Type="http://schemas.microsoft.com/office/2007/relationships/hdphoto" Target="../media/hdphoto7.wdp"/><Relationship Id="rId10" Type="http://schemas.openxmlformats.org/officeDocument/2006/relationships/image" Target="../media/image58.jpeg"/><Relationship Id="rId4" Type="http://schemas.openxmlformats.org/officeDocument/2006/relationships/image" Target="../media/image41.png"/><Relationship Id="rId9" Type="http://schemas.openxmlformats.org/officeDocument/2006/relationships/image" Target="../media/image3.gif"/><Relationship Id="rId1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3.gif"/><Relationship Id="rId3" Type="http://schemas.openxmlformats.org/officeDocument/2006/relationships/image" Target="../media/image49.jpeg"/><Relationship Id="rId7" Type="http://schemas.microsoft.com/office/2007/relationships/hdphoto" Target="../media/hdphoto8.wdp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2.png"/><Relationship Id="rId11" Type="http://schemas.openxmlformats.org/officeDocument/2006/relationships/image" Target="../media/image64.jpeg"/><Relationship Id="rId5" Type="http://schemas.microsoft.com/office/2007/relationships/hdphoto" Target="../media/hdphoto7.wdp"/><Relationship Id="rId10" Type="http://schemas.openxmlformats.org/officeDocument/2006/relationships/image" Target="../media/image63.jpeg"/><Relationship Id="rId4" Type="http://schemas.openxmlformats.org/officeDocument/2006/relationships/image" Target="../media/image41.pn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Горизонтальный свиток 15"/>
          <p:cNvSpPr/>
          <p:nvPr/>
        </p:nvSpPr>
        <p:spPr>
          <a:xfrm>
            <a:off x="2042556" y="697912"/>
            <a:ext cx="9718520" cy="4663875"/>
          </a:xfrm>
          <a:prstGeom prst="horizontalScroll">
            <a:avLst/>
          </a:prstGeom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Порівняння</a:t>
            </a:r>
            <a:r>
              <a:rPr lang="ru-RU" sz="4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48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текстів</a:t>
            </a:r>
            <a:r>
              <a:rPr lang="ru-RU" sz="4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з </a:t>
            </a:r>
            <a:r>
              <a:rPr lang="ru-RU" sz="48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оманливою</a:t>
            </a:r>
            <a:r>
              <a:rPr lang="ru-RU" sz="48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та правдивою </a:t>
            </a:r>
            <a:r>
              <a:rPr lang="ru-RU" sz="48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інформацію</a:t>
            </a:r>
            <a:r>
              <a:rPr lang="ru-RU" sz="480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ru-RU" sz="4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819" y="4913984"/>
            <a:ext cx="2078181" cy="1852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5" y="4194702"/>
            <a:ext cx="2576290" cy="25718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7723" y="173257"/>
            <a:ext cx="3080479" cy="1049311"/>
          </a:xfrm>
          <a:prstGeom prst="roundRect">
            <a:avLst/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клас</a:t>
            </a:r>
          </a:p>
          <a:p>
            <a:pPr algn="ctr"/>
            <a:r>
              <a:rPr lang="uk-UA" sz="1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За новою програмою</a:t>
            </a:r>
            <a:endParaRPr lang="ru-RU" sz="1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5953" y="0"/>
            <a:ext cx="634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/>
              <a:t>Згідно до оновленої програми з інформатики для 2-4 класів Наказ МОН №948 від 05.08.2016 р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ступенів-ліцей</a:t>
            </a:r>
            <a:endParaRPr lang="ru-RU" sz="1600" b="1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365" y1="36944" x2="73585" y2="48333"/>
                        <a14:foregroundMark x1="30503" y1="43889" x2="54088" y2="5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582" y="5253256"/>
            <a:ext cx="1187532" cy="13443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111" y1="34800" x2="77333" y2="3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220" y="5189731"/>
            <a:ext cx="1210247" cy="13447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0547" y1="81628" x2="10547" y2="81628"/>
                        <a14:foregroundMark x1="89844" y1="86047" x2="89844" y2="8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142" y="5200248"/>
            <a:ext cx="1524119" cy="12800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794" y="5220031"/>
            <a:ext cx="1240456" cy="124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206">
        <p14:doors dir="vert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0" grpId="0" animBg="1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27739" y="169612"/>
            <a:ext cx="9524595" cy="787664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Вікно </a:t>
            </a:r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програми  </a:t>
            </a:r>
            <a:r>
              <a:rPr lang="en-US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Microsoft </a:t>
            </a:r>
            <a:r>
              <a:rPr lang="en-US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Word</a:t>
            </a:r>
            <a:r>
              <a:rPr lang="uk-UA" sz="36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2013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498" y="1440337"/>
            <a:ext cx="9111805" cy="48718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Блок-схема: процесс 4"/>
          <p:cNvSpPr/>
          <p:nvPr/>
        </p:nvSpPr>
        <p:spPr>
          <a:xfrm>
            <a:off x="5594588" y="1453749"/>
            <a:ext cx="1573967" cy="134912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755415" y="1589129"/>
            <a:ext cx="7141707" cy="179882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990913" y="1858611"/>
            <a:ext cx="1790218" cy="509666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 rot="5400000">
            <a:off x="8891318" y="4254015"/>
            <a:ext cx="3732553" cy="171278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707567" y="6120962"/>
            <a:ext cx="9111805" cy="263986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853382" y="2650707"/>
            <a:ext cx="4882492" cy="3282851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738726" y="1799161"/>
            <a:ext cx="8940526" cy="659569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536050" y="1048036"/>
            <a:ext cx="1790219" cy="509665"/>
          </a:xfrm>
          <a:prstGeom prst="wedgeRectCallout">
            <a:avLst>
              <a:gd name="adj1" fmla="val 73785"/>
              <a:gd name="adj2" fmla="val 38971"/>
            </a:avLst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Назва документу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0089045" y="1121198"/>
            <a:ext cx="1180414" cy="607102"/>
          </a:xfrm>
          <a:prstGeom prst="wedgeRectCallout">
            <a:avLst>
              <a:gd name="adj1" fmla="val -147002"/>
              <a:gd name="adj2" fmla="val 42747"/>
            </a:avLst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вкладки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166871" y="2631285"/>
            <a:ext cx="1550376" cy="607102"/>
          </a:xfrm>
          <a:prstGeom prst="wedgeRectCallout">
            <a:avLst>
              <a:gd name="adj1" fmla="val 59706"/>
              <a:gd name="adj2" fmla="val -120216"/>
            </a:avLst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Група</a:t>
            </a:r>
          </a:p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інструментів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5377231" y="2709473"/>
            <a:ext cx="1004341" cy="607102"/>
          </a:xfrm>
          <a:prstGeom prst="wedgeRectCallout">
            <a:avLst>
              <a:gd name="adj1" fmla="val 70212"/>
              <a:gd name="adj2" fmla="val -115278"/>
            </a:avLst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стрічка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666478" y="4759382"/>
            <a:ext cx="1004341" cy="607102"/>
          </a:xfrm>
          <a:prstGeom prst="wedgeRectCallout">
            <a:avLst>
              <a:gd name="adj1" fmla="val 112003"/>
              <a:gd name="adj2" fmla="val -48611"/>
            </a:avLst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Робоча область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2311146" y="5347005"/>
            <a:ext cx="1004341" cy="607102"/>
          </a:xfrm>
          <a:prstGeom prst="wedgeRectCallout">
            <a:avLst>
              <a:gd name="adj1" fmla="val 62749"/>
              <a:gd name="adj2" fmla="val 94598"/>
            </a:avLst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рядок стану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7853118" y="3026658"/>
            <a:ext cx="2300990" cy="607102"/>
          </a:xfrm>
          <a:prstGeom prst="wedgeRectCallout">
            <a:avLst>
              <a:gd name="adj1" fmla="val 74003"/>
              <a:gd name="adj2" fmla="val 50154"/>
            </a:avLst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Смуга прокручування</a:t>
            </a:r>
            <a:endParaRPr lang="ru-RU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9" y="4339654"/>
            <a:ext cx="2182248" cy="21784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681" y1="80374" x2="9362" y2="94393"/>
                        <a14:foregroundMark x1="23404" y1="52336" x2="46383" y2="46262"/>
                        <a14:foregroundMark x1="22979" y1="45794" x2="28085" y2="62150"/>
                        <a14:foregroundMark x1="40426" y1="46262" x2="41702" y2="60280"/>
                        <a14:foregroundMark x1="36170" y1="43458" x2="46809" y2="61215"/>
                        <a14:foregroundMark x1="22128" y1="52336" x2="18298" y2="67290"/>
                        <a14:foregroundMark x1="18298" y1="51402" x2="44255" y2="62150"/>
                        <a14:foregroundMark x1="59149" y1="30841" x2="86383" y2="2336"/>
                        <a14:foregroundMark x1="85106" y1="6075" x2="88511" y2="42991"/>
                        <a14:foregroundMark x1="95319" y1="31776" x2="66383" y2="44393"/>
                        <a14:foregroundMark x1="69787" y1="28972" x2="71915" y2="48131"/>
                        <a14:foregroundMark x1="83830" y1="13551" x2="63830" y2="35514"/>
                        <a14:foregroundMark x1="84681" y1="10280" x2="57872" y2="35514"/>
                        <a14:foregroundMark x1="82979" y1="3271" x2="53617" y2="30841"/>
                        <a14:foregroundMark x1="87234" y1="7477" x2="99149" y2="39720"/>
                        <a14:foregroundMark x1="96596" y1="46262" x2="95319" y2="50000"/>
                        <a14:foregroundMark x1="91064" y1="53271" x2="51489" y2="31776"/>
                        <a14:foregroundMark x1="55745" y1="39720" x2="68511" y2="45794"/>
                        <a14:foregroundMark x1="85106" y1="28037" x2="79149" y2="49533"/>
                        <a14:foregroundMark x1="69787" y1="29439" x2="95745" y2="48131"/>
                        <a14:foregroundMark x1="94468" y1="37850" x2="87234" y2="50000"/>
                        <a14:foregroundMark x1="72340" y1="34579" x2="80426" y2="6075"/>
                        <a14:foregroundMark x1="73617" y1="51402" x2="64255" y2="88318"/>
                        <a14:foregroundMark x1="24255" y1="59813" x2="40851" y2="77570"/>
                        <a14:foregroundMark x1="53191" y1="62617" x2="17021" y2="70561"/>
                        <a14:foregroundMark x1="26383" y1="48598" x2="40426" y2="42991"/>
                        <a14:foregroundMark x1="40426" y1="45794" x2="15319" y2="57477"/>
                        <a14:foregroundMark x1="22979" y1="49533" x2="54468" y2="51402"/>
                        <a14:foregroundMark x1="37021" y1="45794" x2="34468" y2="88318"/>
                        <a14:foregroundMark x1="13617" y1="42991" x2="21702" y2="38318"/>
                        <a14:foregroundMark x1="39574" y1="34579" x2="45106" y2="39720"/>
                        <a14:foregroundMark x1="85106" y1="12617" x2="93191" y2="33178"/>
                        <a14:foregroundMark x1="82979" y1="13551" x2="77872" y2="34112"/>
                        <a14:backgroundMark x1="18298" y1="37850" x2="23404" y2="38318"/>
                        <a14:backgroundMark x1="16170" y1="38318" x2="13191" y2="45327"/>
                        <a14:backgroundMark x1="34043" y1="34579" x2="42553" y2="34579"/>
                        <a14:backgroundMark x1="42553" y1="35514" x2="45957" y2="40654"/>
                        <a14:backgroundMark x1="40426" y1="29907" x2="46383" y2="32243"/>
                        <a14:backgroundMark x1="51915" y1="48598" x2="55745" y2="53271"/>
                        <a14:backgroundMark x1="45532" y1="43458" x2="47660" y2="47196"/>
                        <a14:backgroundMark x1="51064" y1="46729" x2="54468" y2="53738"/>
                        <a14:backgroundMark x1="50213" y1="43925" x2="45532" y2="47196"/>
                        <a14:backgroundMark x1="45532" y1="42056" x2="46383" y2="39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98" y="-6019"/>
            <a:ext cx="2115650" cy="19265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1892" y1="7831" x2="21892" y2="7831"/>
                        <a14:foregroundMark x1="31892" y1="5622" x2="31892" y2="5622"/>
                        <a14:foregroundMark x1="78108" y1="8835" x2="78108" y2="8835"/>
                        <a14:foregroundMark x1="83784" y1="22691" x2="83784" y2="22691"/>
                        <a14:foregroundMark x1="80811" y1="30321" x2="80811" y2="30321"/>
                        <a14:foregroundMark x1="71757" y1="20884" x2="71757" y2="20884"/>
                        <a14:foregroundMark x1="29324" y1="12651" x2="29324" y2="12651"/>
                        <a14:foregroundMark x1="24459" y1="20080" x2="24459" y2="20080"/>
                        <a14:foregroundMark x1="37703" y1="40562" x2="62973" y2="38554"/>
                        <a14:foregroundMark x1="37432" y1="66867" x2="54865" y2="72490"/>
                        <a14:foregroundMark x1="51216" y1="85944" x2="52973" y2="91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3587" y="3995719"/>
            <a:ext cx="7496311" cy="5044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9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784">
        <p14:doors dir="vert"/>
      </p:transition>
    </mc:Choice>
    <mc:Fallback xmlns="">
      <p:transition spd="slow" advTm="137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1169" y="4490551"/>
            <a:ext cx="8115690" cy="205146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3259" y="1136664"/>
            <a:ext cx="2591754" cy="1959705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Прямая со стрелкой 39"/>
          <p:cNvCxnSpPr>
            <a:endCxn id="11266" idx="2"/>
          </p:cNvCxnSpPr>
          <p:nvPr/>
        </p:nvCxnSpPr>
        <p:spPr>
          <a:xfrm flipV="1">
            <a:off x="8059780" y="3096369"/>
            <a:ext cx="1599356" cy="16452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4844953" y="104932"/>
            <a:ext cx="7102208" cy="914400"/>
          </a:xfrm>
          <a:prstGeom prst="roundRect">
            <a:avLst/>
          </a:prstGeom>
          <a:blipFill dpi="0" rotWithShape="0"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Форматування тексту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44953" y="4713465"/>
            <a:ext cx="1323834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96379" y="4736711"/>
            <a:ext cx="941695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72016" y="4741573"/>
            <a:ext cx="2972937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13870" y="4731724"/>
            <a:ext cx="1091821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endCxn id="16" idx="2"/>
          </p:cNvCxnSpPr>
          <p:nvPr/>
        </p:nvCxnSpPr>
        <p:spPr>
          <a:xfrm flipV="1">
            <a:off x="8059780" y="4145575"/>
            <a:ext cx="961390" cy="5678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190326" y="3289110"/>
            <a:ext cx="1661687" cy="856465"/>
          </a:xfrm>
          <a:prstGeom prst="roundRect">
            <a:avLst/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</a:t>
            </a:r>
          </a:p>
          <a:p>
            <a:r>
              <a:rPr lang="uk-UA" sz="28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регістру</a:t>
            </a:r>
            <a:endParaRPr lang="uk-UA" sz="28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8" name="Прямая со стрелкой 17"/>
          <p:cNvCxnSpPr>
            <a:stCxn id="14" idx="3"/>
            <a:endCxn id="19" idx="2"/>
          </p:cNvCxnSpPr>
          <p:nvPr/>
        </p:nvCxnSpPr>
        <p:spPr>
          <a:xfrm flipV="1">
            <a:off x="9738074" y="4655404"/>
            <a:ext cx="1216940" cy="47601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9962866" y="3180457"/>
            <a:ext cx="1984295" cy="1474947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Очистити форматування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28016" y="4731724"/>
            <a:ext cx="1323834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0916" y="2047164"/>
            <a:ext cx="2048864" cy="2098411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Збільшити або зменшити розмір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22" name="Прямая со стрелкой 21"/>
          <p:cNvCxnSpPr>
            <a:stCxn id="20" idx="0"/>
            <a:endCxn id="21" idx="2"/>
          </p:cNvCxnSpPr>
          <p:nvPr/>
        </p:nvCxnSpPr>
        <p:spPr>
          <a:xfrm flipV="1">
            <a:off x="6889933" y="4145575"/>
            <a:ext cx="145415" cy="5861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0"/>
            <a:endCxn id="30" idx="2"/>
          </p:cNvCxnSpPr>
          <p:nvPr/>
        </p:nvCxnSpPr>
        <p:spPr>
          <a:xfrm flipH="1" flipV="1">
            <a:off x="5148163" y="3717341"/>
            <a:ext cx="358707" cy="9961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9367" y="186631"/>
            <a:ext cx="696036" cy="4252018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4394585" y="2047164"/>
            <a:ext cx="1507155" cy="1670177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розміру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1462" y="3439236"/>
            <a:ext cx="1507155" cy="1004597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шрифту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62" y="648269"/>
            <a:ext cx="2967032" cy="2452875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H="1" flipV="1">
            <a:off x="4285403" y="3878376"/>
            <a:ext cx="1174041" cy="8350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5" idx="0"/>
            <a:endCxn id="11268" idx="2"/>
          </p:cNvCxnSpPr>
          <p:nvPr/>
        </p:nvCxnSpPr>
        <p:spPr>
          <a:xfrm flipH="1" flipV="1">
            <a:off x="1594978" y="3101144"/>
            <a:ext cx="1763507" cy="16404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35" idx="3"/>
          </p:cNvCxnSpPr>
          <p:nvPr/>
        </p:nvCxnSpPr>
        <p:spPr>
          <a:xfrm flipH="1" flipV="1">
            <a:off x="1618617" y="3941535"/>
            <a:ext cx="1753856" cy="80055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4003682" y="104932"/>
            <a:ext cx="390903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65039" y="648269"/>
            <a:ext cx="390903" cy="3393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32" y="4893412"/>
            <a:ext cx="1967992" cy="19645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1892" y1="7831" x2="21892" y2="7831"/>
                        <a14:foregroundMark x1="31892" y1="5622" x2="31892" y2="5622"/>
                        <a14:foregroundMark x1="78108" y1="8835" x2="78108" y2="8835"/>
                        <a14:foregroundMark x1="83784" y1="22691" x2="83784" y2="22691"/>
                        <a14:foregroundMark x1="80811" y1="30321" x2="80811" y2="30321"/>
                        <a14:foregroundMark x1="71757" y1="20884" x2="71757" y2="20884"/>
                        <a14:foregroundMark x1="29324" y1="12651" x2="29324" y2="12651"/>
                        <a14:foregroundMark x1="24459" y1="20080" x2="24459" y2="20080"/>
                        <a14:foregroundMark x1="37703" y1="40562" x2="62973" y2="38554"/>
                        <a14:foregroundMark x1="37432" y1="66867" x2="54865" y2="72490"/>
                        <a14:foregroundMark x1="51216" y1="85944" x2="52973" y2="91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40908" y="3971008"/>
            <a:ext cx="7496311" cy="5044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738">
        <p14:doors dir="vert"/>
      </p:transition>
    </mc:Choice>
    <mc:Fallback xmlns="">
      <p:transition spd="slow" advTm="167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 animBg="1"/>
      <p:bldP spid="15" grpId="0" animBg="1"/>
      <p:bldP spid="17" grpId="0" animBg="1"/>
      <p:bldP spid="16" grpId="0" animBg="1"/>
      <p:bldP spid="19" grpId="0" animBg="1"/>
      <p:bldP spid="20" grpId="0" animBg="1"/>
      <p:bldP spid="21" grpId="0" animBg="1"/>
      <p:bldP spid="30" grpId="0" animBg="1"/>
      <p:bldP spid="35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8839" y="4522013"/>
            <a:ext cx="1889319" cy="2102332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0388" y="4635200"/>
            <a:ext cx="1674359" cy="198039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8457" y="1269680"/>
            <a:ext cx="8115690" cy="205146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44953" y="104932"/>
            <a:ext cx="7102208" cy="914400"/>
          </a:xfrm>
          <a:prstGeom prst="roundRect">
            <a:avLst/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Форматування тексту</a:t>
            </a:r>
            <a:endParaRPr lang="ru-RU" sz="36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582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Тріщук</a:t>
            </a:r>
            <a:r>
              <a:rPr lang="uk-UA" sz="1600" b="1" i="1" dirty="0" smtClean="0"/>
              <a:t> Інна Володимирівна</a:t>
            </a:r>
            <a:endParaRPr lang="ru-RU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0416" y="6543089"/>
            <a:ext cx="6346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err="1" smtClean="0"/>
              <a:t>Клесівська</a:t>
            </a:r>
            <a:r>
              <a:rPr lang="uk-UA" sz="1600" b="1" i="1" dirty="0" smtClean="0"/>
              <a:t> ЗОШ </a:t>
            </a:r>
            <a:r>
              <a:rPr lang="en-US" sz="1600" b="1" i="1" dirty="0" smtClean="0"/>
              <a:t>I-II </a:t>
            </a:r>
            <a:r>
              <a:rPr lang="uk-UA" sz="1600" b="1" i="1" dirty="0" smtClean="0"/>
              <a:t>ступенів-ліцею</a:t>
            </a:r>
            <a:endParaRPr lang="ru-RU" sz="1600" b="1" i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36262" y="2474749"/>
            <a:ext cx="1323834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96463" y="2412608"/>
            <a:ext cx="941695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4215" y="2474749"/>
            <a:ext cx="2972937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33626" y="2425529"/>
            <a:ext cx="1008792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 стрелкой 4"/>
          <p:cNvCxnSpPr>
            <a:stCxn id="17" idx="2"/>
          </p:cNvCxnSpPr>
          <p:nvPr/>
        </p:nvCxnSpPr>
        <p:spPr>
          <a:xfrm>
            <a:off x="7938022" y="3214949"/>
            <a:ext cx="905727" cy="4426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41" idx="1"/>
          </p:cNvCxnSpPr>
          <p:nvPr/>
        </p:nvCxnSpPr>
        <p:spPr>
          <a:xfrm flipV="1">
            <a:off x="9440769" y="2295411"/>
            <a:ext cx="801355" cy="5230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369279" y="2442222"/>
            <a:ext cx="1064347" cy="7894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7660971" y="3231642"/>
            <a:ext cx="227347" cy="12284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2"/>
            <a:endCxn id="57" idx="0"/>
          </p:cNvCxnSpPr>
          <p:nvPr/>
        </p:nvCxnSpPr>
        <p:spPr>
          <a:xfrm flipH="1">
            <a:off x="6064679" y="3231642"/>
            <a:ext cx="836774" cy="2838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-62922" y="3231641"/>
            <a:ext cx="1987137" cy="1228473"/>
          </a:xfrm>
          <a:prstGeom prst="roundRect">
            <a:avLst/>
          </a:prstGeom>
          <a:blipFill dpi="0" rotWithShape="0">
            <a:blip r:embed="rId7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накреслення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42" name="Прямая со стрелкой 41"/>
          <p:cNvCxnSpPr>
            <a:endCxn id="12290" idx="0"/>
          </p:cNvCxnSpPr>
          <p:nvPr/>
        </p:nvCxnSpPr>
        <p:spPr>
          <a:xfrm>
            <a:off x="9440769" y="2978904"/>
            <a:ext cx="1445115" cy="6786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35" idx="3"/>
          </p:cNvCxnSpPr>
          <p:nvPr/>
        </p:nvCxnSpPr>
        <p:spPr>
          <a:xfrm flipH="1">
            <a:off x="1924215" y="3264169"/>
            <a:ext cx="518734" cy="5817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0" idx="2"/>
          </p:cNvCxnSpPr>
          <p:nvPr/>
        </p:nvCxnSpPr>
        <p:spPr>
          <a:xfrm>
            <a:off x="6901453" y="3231642"/>
            <a:ext cx="195383" cy="13513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7774644" y="4472905"/>
            <a:ext cx="304639" cy="4205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98179" y="4582984"/>
            <a:ext cx="243574" cy="3104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386"/>
            <a:ext cx="1967992" cy="1964588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10242124" y="1680622"/>
            <a:ext cx="1507155" cy="1229578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кольору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24606" y="3657600"/>
            <a:ext cx="2122555" cy="2855016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Скругленный прямоугольник 47"/>
          <p:cNvSpPr/>
          <p:nvPr/>
        </p:nvSpPr>
        <p:spPr>
          <a:xfrm>
            <a:off x="7710985" y="3657600"/>
            <a:ext cx="2009902" cy="802514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фону символів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31559" y="3515453"/>
            <a:ext cx="1866239" cy="1006559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Зміна візуальних ефектів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77" name="Прямая со стрелкой 76"/>
          <p:cNvCxnSpPr>
            <a:endCxn id="80" idx="0"/>
          </p:cNvCxnSpPr>
          <p:nvPr/>
        </p:nvCxnSpPr>
        <p:spPr>
          <a:xfrm flipH="1">
            <a:off x="3710549" y="3318252"/>
            <a:ext cx="1421010" cy="3212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2576143" y="3639497"/>
            <a:ext cx="2268812" cy="1095216"/>
          </a:xfrm>
          <a:prstGeom prst="roundRect">
            <a:avLst/>
          </a:prstGeom>
          <a:blipFill dpi="0" rotWithShape="0">
            <a:blip r:embed="rId1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Підстрокові на надстрокові символи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0013" y="4525987"/>
            <a:ext cx="1252936" cy="208960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6" name="Прямая со стрелкой 85"/>
          <p:cNvCxnSpPr/>
          <p:nvPr/>
        </p:nvCxnSpPr>
        <p:spPr>
          <a:xfrm flipH="1">
            <a:off x="2259782" y="3264169"/>
            <a:ext cx="183167" cy="12618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/>
          <p:cNvSpPr/>
          <p:nvPr/>
        </p:nvSpPr>
        <p:spPr>
          <a:xfrm>
            <a:off x="10089805" y="3635623"/>
            <a:ext cx="244640" cy="4205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9111" y="4998971"/>
            <a:ext cx="1692324" cy="661290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4" name="Прямая со стрелкой 93"/>
          <p:cNvCxnSpPr/>
          <p:nvPr/>
        </p:nvCxnSpPr>
        <p:spPr>
          <a:xfrm flipH="1">
            <a:off x="4981435" y="3318252"/>
            <a:ext cx="150124" cy="16807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1892" y1="7831" x2="21892" y2="7831"/>
                        <a14:foregroundMark x1="31892" y1="5622" x2="31892" y2="5622"/>
                        <a14:foregroundMark x1="78108" y1="8835" x2="78108" y2="8835"/>
                        <a14:foregroundMark x1="83784" y1="22691" x2="83784" y2="22691"/>
                        <a14:foregroundMark x1="80811" y1="30321" x2="80811" y2="30321"/>
                        <a14:foregroundMark x1="71757" y1="20884" x2="71757" y2="20884"/>
                        <a14:foregroundMark x1="29324" y1="12651" x2="29324" y2="12651"/>
                        <a14:foregroundMark x1="24459" y1="20080" x2="24459" y2="20080"/>
                        <a14:foregroundMark x1="37703" y1="40562" x2="62973" y2="38554"/>
                        <a14:foregroundMark x1="37432" y1="66867" x2="54865" y2="72490"/>
                        <a14:foregroundMark x1="51216" y1="85944" x2="52973" y2="91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62287" y="4020681"/>
            <a:ext cx="7496311" cy="5044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89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531">
        <p14:doors dir="vert"/>
      </p:transition>
    </mc:Choice>
    <mc:Fallback xmlns="">
      <p:transition spd="slow" advTm="19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 animBg="1"/>
      <p:bldP spid="15" grpId="0" animBg="1"/>
      <p:bldP spid="17" grpId="0" animBg="1"/>
      <p:bldP spid="20" grpId="0" animBg="1"/>
      <p:bldP spid="35" grpId="0" animBg="1"/>
      <p:bldP spid="50" grpId="0" animBg="1"/>
      <p:bldP spid="51" grpId="0" animBg="1"/>
      <p:bldP spid="41" grpId="0" animBg="1"/>
      <p:bldP spid="48" grpId="0" animBg="1"/>
      <p:bldP spid="57" grpId="0" animBg="1"/>
      <p:bldP spid="80" grpId="0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Результат пошуку зображень за запитом &quot;чорнобривці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383" y="3381073"/>
            <a:ext cx="2480872" cy="1860654"/>
          </a:xfrm>
          <a:prstGeom prst="rect">
            <a:avLst/>
          </a:prstGeom>
          <a:noFill/>
          <a:ln w="57150">
            <a:solidFill>
              <a:srgbClr val="9C87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2" l="0" r="98008">
                        <a14:foregroundMark x1="52988" y1="0" x2="65339" y2="94265"/>
                        <a14:foregroundMark x1="7570" y1="0" x2="28287" y2="95699"/>
                        <a14:foregroundMark x1="0" y1="59140" x2="97610" y2="58065"/>
                        <a14:foregroundMark x1="88845" y1="17563" x2="24303" y2="69176"/>
                        <a14:foregroundMark x1="39442" y1="20789" x2="9163" y2="60215"/>
                        <a14:foregroundMark x1="36255" y1="5735" x2="9163" y2="42652"/>
                        <a14:foregroundMark x1="34661" y1="8602" x2="53386" y2="54480"/>
                        <a14:foregroundMark x1="89641" y1="358" x2="93625" y2="96416"/>
                        <a14:foregroundMark x1="90837" y1="87097" x2="4382" y2="91756"/>
                        <a14:foregroundMark x1="10359" y1="90681" x2="10359" y2="48029"/>
                        <a14:foregroundMark x1="16335" y1="59857" x2="51394" y2="66308"/>
                        <a14:foregroundMark x1="72510" y1="73835" x2="87649" y2="72760"/>
                        <a14:foregroundMark x1="74900" y1="14695" x2="76892" y2="82437"/>
                        <a14:foregroundMark x1="94024" y1="0" x2="97610" y2="73118"/>
                        <a14:foregroundMark x1="0" y1="3226" x2="96813" y2="2867"/>
                        <a14:foregroundMark x1="0" y1="96774" x2="93227" y2="94265"/>
                        <a14:foregroundMark x1="34661" y1="31183" x2="59761" y2="86022"/>
                        <a14:foregroundMark x1="56574" y1="15771" x2="79681" y2="15771"/>
                        <a14:foregroundMark x1="68526" y1="9319" x2="66932" y2="32616"/>
                        <a14:foregroundMark x1="49801" y1="10394" x2="34263" y2="89964"/>
                        <a14:foregroundMark x1="25498" y1="43728" x2="35458" y2="64516"/>
                        <a14:foregroundMark x1="39841" y1="80645" x2="70518" y2="81720"/>
                        <a14:foregroundMark x1="96016" y1="70609" x2="97211" y2="97133"/>
                        <a14:foregroundMark x1="2390" y1="96416" x2="94024" y2="9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5221" y="4215401"/>
            <a:ext cx="1435470" cy="1590143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31364" y="82445"/>
            <a:ext cx="6860186" cy="1031980"/>
          </a:xfrm>
          <a:prstGeom prst="roundRect">
            <a:avLst/>
          </a:prstGeom>
          <a:blipFill dpi="0" rotWithShape="0"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Вставити зображення з мережі Інтернет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4277" y1="38611" x2="80818" y2="45000"/>
                        <a14:foregroundMark x1="35220" y1="46667" x2="40881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457" y="5480432"/>
            <a:ext cx="1236639" cy="1399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222" y1="33600" x2="38889" y2="44600"/>
                        <a14:foregroundMark x1="59111" y1="34200" x2="77333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6" y="0"/>
            <a:ext cx="1295202" cy="1439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57" y="6033221"/>
            <a:ext cx="847165" cy="71757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2102" y="1404620"/>
            <a:ext cx="4876800" cy="611071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1. Відкрити </a:t>
            </a:r>
            <a:r>
              <a:rPr lang="en-US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Google Chrome </a:t>
            </a:r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6704" y="1369323"/>
            <a:ext cx="6587851" cy="1834358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84657" y="2115234"/>
            <a:ext cx="4876800" cy="611071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2. Вибрати об’єкт пошуку </a:t>
            </a:r>
            <a:r>
              <a:rPr lang="uk-UA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Зображення</a:t>
            </a:r>
            <a:endParaRPr lang="uk-UA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2102" y="2800408"/>
            <a:ext cx="4876800" cy="611071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3. Відкрити потрібне зображення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2102" y="3489566"/>
            <a:ext cx="4876800" cy="874861"/>
          </a:xfrm>
          <a:prstGeom prst="roundRect">
            <a:avLst/>
          </a:prstGeom>
          <a:blipFill dpi="0" rotWithShape="0">
            <a:blip r:embed="rId14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4. Викликати контекстне меню та вибрати команду </a:t>
            </a:r>
            <a:r>
              <a:rPr lang="uk-UA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копіювати</a:t>
            </a:r>
            <a:endParaRPr lang="uk-UA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2102" y="4535769"/>
            <a:ext cx="4876800" cy="611071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5. Поставити курсор у потрібне місце в </a:t>
            </a:r>
            <a:r>
              <a:rPr lang="en-US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Microsoft Word</a:t>
            </a:r>
            <a:endParaRPr lang="uk-UA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4657" y="5305429"/>
            <a:ext cx="4876800" cy="611071"/>
          </a:xfrm>
          <a:prstGeom prst="roundRect">
            <a:avLst/>
          </a:prstGeom>
          <a:blipFill dpi="0" rotWithShape="0">
            <a:blip r:embed="rId12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6. Вибрати команду </a:t>
            </a:r>
            <a:r>
              <a:rPr lang="uk-UA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Вставити</a:t>
            </a:r>
            <a:endParaRPr lang="uk-UA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82889" y="2729269"/>
            <a:ext cx="979050" cy="32308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496" y="4687536"/>
            <a:ext cx="3028961" cy="2135305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7259541" y="5326628"/>
            <a:ext cx="1332009" cy="2359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995496" y="5376672"/>
            <a:ext cx="979050" cy="10869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8" name="Picture 6" descr="Результат пошуку зображень за запитом &quot;гугл хром&quot;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4546" y="114160"/>
            <a:ext cx="1595995" cy="15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езультат пошуку зображень за запитом &quot;ворд&quot;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0689" y="3292071"/>
            <a:ext cx="1269852" cy="126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9438823" y="43118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47166" y="230045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61939" y="322378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15027" y="501971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706684" y="36181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425697" y="575518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1892" y1="7831" x2="21892" y2="7831"/>
                        <a14:foregroundMark x1="31892" y1="5622" x2="31892" y2="5622"/>
                        <a14:foregroundMark x1="78108" y1="8835" x2="78108" y2="8835"/>
                        <a14:foregroundMark x1="83784" y1="22691" x2="83784" y2="22691"/>
                        <a14:foregroundMark x1="80811" y1="30321" x2="80811" y2="30321"/>
                        <a14:foregroundMark x1="71757" y1="20884" x2="71757" y2="20884"/>
                        <a14:foregroundMark x1="29324" y1="12651" x2="29324" y2="12651"/>
                        <a14:foregroundMark x1="24459" y1="20080" x2="24459" y2="20080"/>
                        <a14:foregroundMark x1="37703" y1="40562" x2="62973" y2="38554"/>
                        <a14:foregroundMark x1="37432" y1="66867" x2="54865" y2="72490"/>
                        <a14:foregroundMark x1="51216" y1="85944" x2="52973" y2="91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76827" y="3694445"/>
            <a:ext cx="7496311" cy="5044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4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757">
        <p14:doors dir="vert"/>
      </p:transition>
    </mc:Choice>
    <mc:Fallback xmlns="">
      <p:transition spd="slow" advTm="20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48772" y="52465"/>
            <a:ext cx="5853659" cy="831955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Режим читання текстів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277" y1="38611" x2="80818" y2="45000"/>
                        <a14:foregroundMark x1="35220" y1="46667" x2="40881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6273" y="0"/>
            <a:ext cx="1236639" cy="1399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222" y1="33600" x2="38889" y2="44600"/>
                        <a14:foregroundMark x1="59111" y1="34200" x2="77333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6" y="0"/>
            <a:ext cx="1295202" cy="1439113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29336" y="1133577"/>
            <a:ext cx="11115973" cy="1215485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Режим </a:t>
            </a:r>
            <a:r>
              <a:rPr lang="ru-RU" sz="2400" b="1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читання</a:t>
            </a:r>
            <a:r>
              <a:rPr lang="ru-RU" sz="2400" b="1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—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призначений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для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читання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документа на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екрані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комп'ютера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 Перейти до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цього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режиму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можна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за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допомогою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натискання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відповідної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кнопки на рядку стану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42074" y="2222023"/>
            <a:ext cx="1549926" cy="16720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91" y="2439062"/>
            <a:ext cx="8071620" cy="997627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75807" y="2937875"/>
            <a:ext cx="693683" cy="4988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23" y="3894082"/>
            <a:ext cx="4953876" cy="2786555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851" y="3909109"/>
            <a:ext cx="4927160" cy="2771528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203182" y="4808483"/>
            <a:ext cx="1548315" cy="677917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3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237">
        <p14:doors dir="vert"/>
      </p:transition>
    </mc:Choice>
    <mc:Fallback xmlns="">
      <p:transition spd="slow" advTm="6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48772" y="52465"/>
            <a:ext cx="5853659" cy="831955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Пошук слів у тексті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277" y1="38611" x2="80818" y2="45000"/>
                        <a14:foregroundMark x1="35220" y1="46667" x2="40881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6273" y="0"/>
            <a:ext cx="1236639" cy="1399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222" y1="33600" x2="38889" y2="44600"/>
                        <a14:foregroundMark x1="59111" y1="34200" x2="77333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6" y="0"/>
            <a:ext cx="1295202" cy="1439113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29336" y="1133578"/>
            <a:ext cx="10276937" cy="1088446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Пошук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 і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заміну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фрагментів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тексту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можна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здійснювати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автоматизовано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Цей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інструмент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зручно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використовувати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коли у нас великий за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обсягом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текст.</a:t>
            </a:r>
            <a:endParaRPr lang="ru-RU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53" y="4713891"/>
            <a:ext cx="2076143" cy="18918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335" y="2486061"/>
            <a:ext cx="2272505" cy="2012598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1107" y="2486061"/>
            <a:ext cx="2942876" cy="4348119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0134" y="2458227"/>
            <a:ext cx="4904593" cy="2092192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24734" y="3254916"/>
            <a:ext cx="1382438" cy="4988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51107" y="4713891"/>
            <a:ext cx="2824494" cy="59261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39435" y="3999845"/>
            <a:ext cx="937917" cy="4988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39435" y="5029203"/>
            <a:ext cx="3933479" cy="1072053"/>
          </a:xfrm>
          <a:prstGeom prst="roundRect">
            <a:avLst/>
          </a:prstGeom>
          <a:blipFill dpi="0" rotWithShape="0">
            <a:blip r:embed="rId1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Потрібне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слово буде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виділено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жовтим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кольором</a:t>
            </a:r>
            <a:endParaRPr lang="ru-RU" sz="24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750" y="2970753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06637" y="4641899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77352" y="3592675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702">
        <p14:doors dir="vert"/>
      </p:transition>
    </mc:Choice>
    <mc:Fallback xmlns="">
      <p:transition spd="slow" advTm="77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15" grpId="0" animBg="1"/>
      <p:bldP spid="16" grpId="0" animBg="1"/>
      <p:bldP spid="17" grpId="0" animBg="1"/>
      <p:bldP spid="18" grpId="0" animBg="1"/>
      <p:bldP spid="8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48772" y="52465"/>
            <a:ext cx="5853659" cy="831955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Практична робота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277" y1="38611" x2="80818" y2="45000"/>
                        <a14:foregroundMark x1="35220" y1="46667" x2="40881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6273" y="0"/>
            <a:ext cx="1236639" cy="1399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222" y1="33600" x2="38889" y2="44600"/>
                        <a14:foregroundMark x1="59111" y1="34200" x2="77333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6" y="0"/>
            <a:ext cx="1295202" cy="1439113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29337" y="1133577"/>
            <a:ext cx="4478692" cy="2094207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Відкрити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текстовий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документ </a:t>
            </a:r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Пори року </a:t>
            </a:r>
          </a:p>
          <a:p>
            <a:r>
              <a:rPr lang="ru-RU" sz="2400" i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(</a:t>
            </a:r>
            <a:r>
              <a:rPr lang="ru-RU" sz="2400" i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знаходиться</a:t>
            </a:r>
            <a:r>
              <a:rPr lang="ru-RU" sz="2400" i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в </a:t>
            </a:r>
            <a:r>
              <a:rPr lang="ru-RU" sz="2400" i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папці</a:t>
            </a:r>
            <a:r>
              <a:rPr lang="ru-RU" sz="2400" i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Початкові</a:t>
            </a:r>
            <a:r>
              <a:rPr lang="ru-RU" sz="2400" i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класи</a:t>
            </a:r>
            <a:r>
              <a:rPr lang="ru-RU" sz="2400" i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, папка </a:t>
            </a:r>
            <a:r>
              <a:rPr lang="ru-RU" sz="2400" i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Додатковий</a:t>
            </a:r>
            <a:r>
              <a:rPr lang="ru-RU" sz="2400" i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матеріал</a:t>
            </a:r>
            <a:r>
              <a:rPr lang="ru-RU" sz="2400" i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)</a:t>
            </a:r>
            <a:endParaRPr lang="ru-RU" sz="2400" i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89884" y="699984"/>
            <a:ext cx="2133249" cy="1891862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677112" y="3421272"/>
            <a:ext cx="4478692" cy="1010532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2. Перейти в режим </a:t>
            </a:r>
            <a:r>
              <a:rPr lang="ru-RU" sz="24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читання</a:t>
            </a:r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текстів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та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прочитати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текст</a:t>
            </a:r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7112" y="4559693"/>
            <a:ext cx="4478692" cy="2194740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3.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Потренуватися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шукати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слова в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тексті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за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допомогою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інструменту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Пошук</a:t>
            </a:r>
            <a:endParaRPr lang="ru-RU" sz="2400" b="1" dirty="0" smtClean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Природа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Зима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дерева</a:t>
            </a:r>
            <a:endParaRPr lang="ru-RU" sz="2400" i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182" y="3722327"/>
            <a:ext cx="5390410" cy="3032106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7572" y="2654512"/>
            <a:ext cx="6564625" cy="811367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852097" y="2989692"/>
            <a:ext cx="706358" cy="4761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1256" y="1133578"/>
            <a:ext cx="1376392" cy="1270454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1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183">
        <p14:doors dir="vert"/>
      </p:transition>
    </mc:Choice>
    <mc:Fallback xmlns="">
      <p:transition spd="slow" advTm="7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19" grpId="0" animBg="1"/>
      <p:bldP spid="2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48772" y="52465"/>
            <a:ext cx="5853659" cy="831955"/>
          </a:xfrm>
          <a:prstGeom prst="roundRect">
            <a:avLst/>
          </a:prstGeom>
          <a:blipFill dpi="0" rotWithShape="0">
            <a:blip r:embed="rId3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Практична робота</a:t>
            </a:r>
            <a:endParaRPr lang="ru-RU" sz="3600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4277" y1="38611" x2="80818" y2="45000"/>
                        <a14:foregroundMark x1="35220" y1="46667" x2="40881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6273" y="0"/>
            <a:ext cx="1236639" cy="1399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222" y1="33600" x2="38889" y2="44600"/>
                        <a14:foregroundMark x1="59111" y1="34200" x2="77333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6" y="0"/>
            <a:ext cx="1295202" cy="1439113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29337" y="1133577"/>
            <a:ext cx="4478692" cy="1047103"/>
          </a:xfrm>
          <a:prstGeom prst="roundRect">
            <a:avLst/>
          </a:prstGeom>
          <a:blipFill dpi="0" rotWithShape="0">
            <a:blip r:embed="rId8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4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Форматувати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текст за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власним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бажанням</a:t>
            </a:r>
            <a:endParaRPr lang="ru-RU" sz="2400" i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9337" y="2388421"/>
            <a:ext cx="4478692" cy="1010532"/>
          </a:xfrm>
          <a:prstGeom prst="roundRect">
            <a:avLst/>
          </a:prstGeom>
          <a:blipFill dpi="0" rotWithShape="0">
            <a:blip r:embed="rId9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2.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Додати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4 фото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пір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року з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мережі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Інтернет</a:t>
            </a:r>
            <a:r>
              <a:rPr lang="ru-RU" sz="2400" dirty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(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розмістити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фото за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бажанням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)</a:t>
            </a:r>
            <a:endParaRPr lang="ru-RU" sz="2400" b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9337" y="3757317"/>
            <a:ext cx="4478692" cy="751621"/>
          </a:xfrm>
          <a:prstGeom prst="roundRect">
            <a:avLst/>
          </a:prstGeom>
          <a:blipFill dpi="0" rotWithShape="0">
            <a:blip r:embed="rId10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3.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Переглянути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текст в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режимі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читання</a:t>
            </a:r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тексту</a:t>
            </a:r>
            <a:endParaRPr lang="ru-RU" sz="2400" b="1" i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3975" y="4862569"/>
            <a:ext cx="4478692" cy="1207155"/>
          </a:xfrm>
          <a:prstGeom prst="roundRect">
            <a:avLst/>
          </a:prstGeom>
          <a:blipFill dpi="0" rotWithShape="0">
            <a:blip r:embed="rId11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9C8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4.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Зберегти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в свою папку </a:t>
            </a:r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текстовий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документ. </a:t>
            </a:r>
          </a:p>
          <a:p>
            <a:r>
              <a:rPr lang="ru-RU" sz="2400" dirty="0" err="1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Назвати</a:t>
            </a:r>
            <a:r>
              <a:rPr lang="ru-RU" sz="2400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400" b="1" dirty="0" smtClean="0">
                <a:ln>
                  <a:solidFill>
                    <a:srgbClr val="9C8730"/>
                  </a:solidFill>
                </a:ln>
                <a:solidFill>
                  <a:sysClr val="windowText" lastClr="000000"/>
                </a:solidFill>
              </a:rPr>
              <a:t>«пори року».</a:t>
            </a:r>
            <a:endParaRPr lang="ru-RU" sz="2400" b="1" i="1" dirty="0">
              <a:ln>
                <a:solidFill>
                  <a:srgbClr val="9C873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9102" y="1133577"/>
            <a:ext cx="6450970" cy="4132909"/>
          </a:xfrm>
          <a:prstGeom prst="rect">
            <a:avLst/>
          </a:prstGeom>
          <a:noFill/>
          <a:ln w="57150">
            <a:solidFill>
              <a:srgbClr val="9C873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73024" y="5123793"/>
            <a:ext cx="2133249" cy="1891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23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953">
        <p14:doors dir="vert"/>
      </p:transition>
    </mc:Choice>
    <mc:Fallback xmlns="">
      <p:transition spd="slow" advTm="109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19" grpId="0" animBg="1"/>
      <p:bldP spid="2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0.7|0.7|0.8|0.7|0.8|0.6|0.8|0.6|0.8|0.7|1|0.7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7|0.6|0.5|0.9|1.3|0.5|0.6|0.4|1.9|0.6|0.5|0.6|0.7|1.6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1|0.6|0.5|0.9|1.2|0.5|0.4|0.7|1.2|0.5|0.5|0.6|1.8|0.5|0.5|1.7|0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1.1|0.7|0.7|0.7|0.7|0.5|0.7|0.6|0.6|0.8|0.7|0.7|0.7|0.8|0.7|0.7|0.7|0.7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8|0.8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8|0.8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3|1.2|0.7|0.7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8|0.8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9587</TotalTime>
  <Words>311</Words>
  <Application>Microsoft Office PowerPoint</Application>
  <PresentationFormat>Широкоэкранный</PresentationFormat>
  <Paragraphs>70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Інна Корпан</dc:creator>
  <cp:lastModifiedBy>Asus</cp:lastModifiedBy>
  <cp:revision>164</cp:revision>
  <dcterms:created xsi:type="dcterms:W3CDTF">2015-12-26T12:01:52Z</dcterms:created>
  <dcterms:modified xsi:type="dcterms:W3CDTF">2020-04-14T18:20:47Z</dcterms:modified>
</cp:coreProperties>
</file>