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58452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 у костюмі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192090"/>
            <a:ext cx="62127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Сценічний костюм героя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4221088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Підготувала</a:t>
            </a:r>
            <a:endParaRPr lang="uk-UA" sz="2800" i="1" dirty="0"/>
          </a:p>
          <a:p>
            <a:r>
              <a:rPr lang="uk-UA" sz="2800" i="1" dirty="0" err="1" smtClean="0"/>
              <a:t>М.І.Олексик</a:t>
            </a:r>
            <a:endParaRPr lang="uk-UA" sz="2800" i="1" dirty="0"/>
          </a:p>
        </p:txBody>
      </p:sp>
    </p:spTree>
    <p:extLst>
      <p:ext uri="{BB962C8B-B14F-4D97-AF65-F5344CB8AC3E}">
        <p14:creationId xmlns:p14="http://schemas.microsoft.com/office/powerpoint/2010/main" val="27260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latin typeface="Arial" pitchFamily="34" charset="0"/>
                <a:cs typeface="Arial" pitchFamily="34" charset="0"/>
              </a:rPr>
              <a:t>Що означає слово костюм? </a:t>
            </a:r>
          </a:p>
          <a:p>
            <a:r>
              <a:rPr lang="uk-UA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Костюм </a:t>
            </a:r>
            <a:r>
              <a:rPr lang="uk-UA" sz="4000" dirty="0">
                <a:latin typeface="Arial" pitchFamily="34" charset="0"/>
                <a:cs typeface="Arial" pitchFamily="34" charset="0"/>
              </a:rPr>
              <a:t>(від італ.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costume - </a:t>
            </a:r>
            <a:r>
              <a:rPr lang="uk-UA" sz="4000" dirty="0">
                <a:latin typeface="Arial" pitchFamily="34" charset="0"/>
                <a:cs typeface="Arial" pitchFamily="34" charset="0"/>
              </a:rPr>
              <a:t>звичай) - визначена система предметів та елементів одягу, які поєднані єдиним замислом та призначенням, відображаючи соціальну, національну, регіональну належність, стать, вік та професію споживача.</a:t>
            </a:r>
          </a:p>
        </p:txBody>
      </p:sp>
    </p:spTree>
    <p:extLst>
      <p:ext uri="{BB962C8B-B14F-4D97-AF65-F5344CB8AC3E}">
        <p14:creationId xmlns:p14="http://schemas.microsoft.com/office/powerpoint/2010/main" val="29092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86" y="228920"/>
            <a:ext cx="8471678" cy="482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51723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М.</a:t>
            </a:r>
            <a:r>
              <a:rPr lang="uk-UA" sz="3200" dirty="0" err="1" smtClean="0">
                <a:latin typeface="Arial" pitchFamily="34" charset="0"/>
                <a:cs typeface="Arial" pitchFamily="34" charset="0"/>
              </a:rPr>
              <a:t>Реріх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. Ескізи костюмів до балету  І.Стравінського «Весна священна» 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674966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96752"/>
            <a:ext cx="34563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Arial" pitchFamily="34" charset="0"/>
                <a:cs typeface="Arial" pitchFamily="34" charset="0"/>
              </a:rPr>
              <a:t>Леон </a:t>
            </a:r>
            <a:r>
              <a:rPr lang="uk-UA" sz="4000" dirty="0" err="1" smtClean="0">
                <a:latin typeface="Arial" pitchFamily="34" charset="0"/>
                <a:cs typeface="Arial" pitchFamily="34" charset="0"/>
              </a:rPr>
              <a:t>Бакст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. Ескіз костюма  </a:t>
            </a:r>
            <a:r>
              <a:rPr lang="uk-UA" sz="4000" dirty="0">
                <a:latin typeface="Arial" pitchFamily="34" charset="0"/>
                <a:cs typeface="Arial" pitchFamily="34" charset="0"/>
              </a:rPr>
              <a:t>до балету  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І.Стравінського «Жар-Птиця»</a:t>
            </a:r>
            <a:endParaRPr lang="uk-UA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3924"/>
            <a:ext cx="4536504" cy="668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484784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М.Врубель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«Царівна-Лебідь» </a:t>
            </a:r>
          </a:p>
        </p:txBody>
      </p:sp>
    </p:spTree>
    <p:extLst>
      <p:ext uri="{BB962C8B-B14F-4D97-AF65-F5344CB8AC3E}">
        <p14:creationId xmlns:p14="http://schemas.microsoft.com/office/powerpoint/2010/main" val="27267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018" y="111346"/>
            <a:ext cx="47625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9" y="83459"/>
            <a:ext cx="412795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165304"/>
            <a:ext cx="7749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О.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Екстер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. Ескізи до театральних костюмів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нимок 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0820" y="3564878"/>
            <a:ext cx="4684503" cy="285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нимок 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264" y="548680"/>
            <a:ext cx="1698852" cy="285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нимок2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692727"/>
            <a:ext cx="2339636" cy="572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6707" y="1165841"/>
            <a:ext cx="36561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1. На аркуші паперу обведіть трафарет.</a:t>
            </a: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2. Виконайте ескіз костюма олівцем на папері.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9853" y="0"/>
            <a:ext cx="6183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Arial" pitchFamily="34" charset="0"/>
                <a:cs typeface="Arial" pitchFamily="34" charset="0"/>
              </a:rPr>
              <a:t>Етапи виконання роботи.</a:t>
            </a:r>
          </a:p>
        </p:txBody>
      </p:sp>
    </p:spTree>
    <p:extLst>
      <p:ext uri="{BB962C8B-B14F-4D97-AF65-F5344CB8AC3E}">
        <p14:creationId xmlns:p14="http://schemas.microsoft.com/office/powerpoint/2010/main" val="40359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91385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4868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Дякую за увагу!</a:t>
            </a:r>
            <a:endParaRPr lang="uk-UA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зайн Образ у костюмі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Дизайн Образ у костюмі</Template>
  <TotalTime>2</TotalTime>
  <Words>109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Georgia</vt:lpstr>
      <vt:lpstr>Trebuchet MS</vt:lpstr>
      <vt:lpstr>Дизайн Образ у костюмі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3</cp:revision>
  <dcterms:created xsi:type="dcterms:W3CDTF">2018-04-24T03:25:13Z</dcterms:created>
  <dcterms:modified xsi:type="dcterms:W3CDTF">2020-04-14T17:03:35Z</dcterms:modified>
</cp:coreProperties>
</file>