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0D1-6A21-4704-B64E-35A2AD1354B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7E2699E-006F-47C8-A685-555F787B3985}">
      <dgm:prSet phldrT="[Текст]"/>
      <dgm:spPr>
        <a:ln w="28575"/>
      </dgm:spPr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Дії з інформацією</a:t>
          </a:r>
        </a:p>
      </dgm:t>
    </dgm:pt>
    <dgm:pt modelId="{0AFC0559-A9E3-4285-958E-C0BA37DE416D}" type="parTrans" cxnId="{5CA428B5-67EC-41D4-8C5A-2C1AF12C2492}">
      <dgm:prSet/>
      <dgm:spPr/>
      <dgm:t>
        <a:bodyPr/>
        <a:lstStyle/>
        <a:p>
          <a:endParaRPr lang="uk-UA" i="1"/>
        </a:p>
      </dgm:t>
    </dgm:pt>
    <dgm:pt modelId="{01C2C0FB-94AF-4CE9-8C30-72D8C83A3DDD}" type="sibTrans" cxnId="{5CA428B5-67EC-41D4-8C5A-2C1AF12C2492}">
      <dgm:prSet/>
      <dgm:spPr/>
      <dgm:t>
        <a:bodyPr/>
        <a:lstStyle/>
        <a:p>
          <a:endParaRPr lang="uk-UA" i="1"/>
        </a:p>
      </dgm:t>
    </dgm:pt>
    <dgm:pt modelId="{74772AE7-9C53-4138-B9F6-83CA17C92653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Передавання</a:t>
          </a:r>
        </a:p>
      </dgm:t>
    </dgm:pt>
    <dgm:pt modelId="{DFD74336-209A-466E-99BD-5B6DD6ED78D6}" type="parTrans" cxnId="{1A6E6362-CAFC-4B86-B88C-7148A72E79D4}">
      <dgm:prSet/>
      <dgm:spPr>
        <a:ln w="28575"/>
      </dgm:spPr>
      <dgm:t>
        <a:bodyPr/>
        <a:lstStyle/>
        <a:p>
          <a:endParaRPr lang="uk-UA" i="1"/>
        </a:p>
      </dgm:t>
    </dgm:pt>
    <dgm:pt modelId="{3C03C397-3FF2-4585-B6AE-66178C73E9AC}" type="sibTrans" cxnId="{1A6E6362-CAFC-4B86-B88C-7148A72E79D4}">
      <dgm:prSet/>
      <dgm:spPr/>
      <dgm:t>
        <a:bodyPr/>
        <a:lstStyle/>
        <a:p>
          <a:endParaRPr lang="uk-UA" i="1"/>
        </a:p>
      </dgm:t>
    </dgm:pt>
    <dgm:pt modelId="{B9BB0D98-6435-4786-818C-A2E02E04445A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Отримання</a:t>
          </a:r>
        </a:p>
      </dgm:t>
    </dgm:pt>
    <dgm:pt modelId="{0F1461E9-00C2-40A6-AB09-4CEC2652501C}" type="parTrans" cxnId="{7E1C32F1-815A-49F7-8FBC-0F478B423599}">
      <dgm:prSet/>
      <dgm:spPr>
        <a:ln w="28575"/>
      </dgm:spPr>
      <dgm:t>
        <a:bodyPr/>
        <a:lstStyle/>
        <a:p>
          <a:endParaRPr lang="uk-UA" i="1"/>
        </a:p>
      </dgm:t>
    </dgm:pt>
    <dgm:pt modelId="{F14BF75B-440E-4EF3-B754-44339E27AE0A}" type="sibTrans" cxnId="{7E1C32F1-815A-49F7-8FBC-0F478B423599}">
      <dgm:prSet/>
      <dgm:spPr/>
      <dgm:t>
        <a:bodyPr/>
        <a:lstStyle/>
        <a:p>
          <a:endParaRPr lang="uk-UA" i="1"/>
        </a:p>
      </dgm:t>
    </dgm:pt>
    <dgm:pt modelId="{D6A8BC25-1FA8-4A60-B52E-DD518D8ECA6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Опрацювання</a:t>
          </a:r>
        </a:p>
      </dgm:t>
    </dgm:pt>
    <dgm:pt modelId="{BDF6A5B9-E417-45DC-8630-046CE97BF1C0}" type="parTrans" cxnId="{977EE2DC-4BA8-4F6B-9B25-CE0F02A66042}">
      <dgm:prSet/>
      <dgm:spPr>
        <a:ln w="28575"/>
      </dgm:spPr>
      <dgm:t>
        <a:bodyPr/>
        <a:lstStyle/>
        <a:p>
          <a:endParaRPr lang="uk-UA" i="1"/>
        </a:p>
      </dgm:t>
    </dgm:pt>
    <dgm:pt modelId="{2D632C7C-C50E-4155-B127-567AB6F421DE}" type="sibTrans" cxnId="{977EE2DC-4BA8-4F6B-9B25-CE0F02A66042}">
      <dgm:prSet/>
      <dgm:spPr/>
      <dgm:t>
        <a:bodyPr/>
        <a:lstStyle/>
        <a:p>
          <a:endParaRPr lang="uk-UA" i="1"/>
        </a:p>
      </dgm:t>
    </dgm:pt>
    <dgm:pt modelId="{626ECB40-78AD-45C1-B4F8-98993E4022C4}">
      <dgm:prSet phldrT="[Текст]"/>
      <dgm:spPr>
        <a:solidFill>
          <a:srgbClr val="7030A0">
            <a:alpha val="90000"/>
          </a:srgbClr>
        </a:solidFill>
        <a:ln w="28575">
          <a:noFill/>
        </a:ln>
      </dgm:spPr>
      <dgm:t>
        <a:bodyPr/>
        <a:lstStyle/>
        <a:p>
          <a:r>
            <a:rPr lang="uk-UA" i="1" dirty="0">
              <a:solidFill>
                <a:schemeClr val="bg1"/>
              </a:solidFill>
            </a:rPr>
            <a:t>Зберігання</a:t>
          </a:r>
        </a:p>
      </dgm:t>
    </dgm:pt>
    <dgm:pt modelId="{12BCCBEF-535D-4113-8931-CF3648347FB7}" type="parTrans" cxnId="{37395082-2D74-41C9-991C-7F6821604520}">
      <dgm:prSet/>
      <dgm:spPr>
        <a:ln w="28575"/>
      </dgm:spPr>
      <dgm:t>
        <a:bodyPr/>
        <a:lstStyle/>
        <a:p>
          <a:endParaRPr lang="uk-UA" i="1"/>
        </a:p>
      </dgm:t>
    </dgm:pt>
    <dgm:pt modelId="{2D0BDAA7-D580-44BF-BE44-D20F443A5710}" type="sibTrans" cxnId="{37395082-2D74-41C9-991C-7F6821604520}">
      <dgm:prSet/>
      <dgm:spPr/>
      <dgm:t>
        <a:bodyPr/>
        <a:lstStyle/>
        <a:p>
          <a:endParaRPr lang="uk-UA" i="1"/>
        </a:p>
      </dgm:t>
    </dgm:pt>
    <dgm:pt modelId="{D98A275F-32A4-4B4D-BFC2-03A5E67C12E1}" type="pres">
      <dgm:prSet presAssocID="{01B060D1-6A21-4704-B64E-35A2AD1354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C5BE68-8B12-47E2-A78A-AEBA048274C4}" type="pres">
      <dgm:prSet presAssocID="{37E2699E-006F-47C8-A685-555F787B3985}" presName="root" presStyleCnt="0"/>
      <dgm:spPr/>
    </dgm:pt>
    <dgm:pt modelId="{F80766DC-C32D-43A9-AD28-C4F5EF03469C}" type="pres">
      <dgm:prSet presAssocID="{37E2699E-006F-47C8-A685-555F787B3985}" presName="rootComposite" presStyleCnt="0"/>
      <dgm:spPr/>
    </dgm:pt>
    <dgm:pt modelId="{1BF27E79-D860-45DB-88C0-CADA087A767E}" type="pres">
      <dgm:prSet presAssocID="{37E2699E-006F-47C8-A685-555F787B3985}" presName="rootText" presStyleLbl="node1" presStyleIdx="0" presStyleCnt="1" custScaleX="379437"/>
      <dgm:spPr/>
      <dgm:t>
        <a:bodyPr/>
        <a:lstStyle/>
        <a:p>
          <a:endParaRPr lang="ru-RU"/>
        </a:p>
      </dgm:t>
    </dgm:pt>
    <dgm:pt modelId="{CF4F6211-E88A-4CBD-931E-84CB54C69E01}" type="pres">
      <dgm:prSet presAssocID="{37E2699E-006F-47C8-A685-555F787B3985}" presName="rootConnector" presStyleLbl="node1" presStyleIdx="0" presStyleCnt="1"/>
      <dgm:spPr/>
      <dgm:t>
        <a:bodyPr/>
        <a:lstStyle/>
        <a:p>
          <a:endParaRPr lang="ru-RU"/>
        </a:p>
      </dgm:t>
    </dgm:pt>
    <dgm:pt modelId="{D3C25394-49F0-4C04-8D57-7DE02C9F961B}" type="pres">
      <dgm:prSet presAssocID="{37E2699E-006F-47C8-A685-555F787B3985}" presName="childShape" presStyleCnt="0"/>
      <dgm:spPr/>
    </dgm:pt>
    <dgm:pt modelId="{2094169B-2E2C-4665-8E24-DE145E7D2F82}" type="pres">
      <dgm:prSet presAssocID="{DFD74336-209A-466E-99BD-5B6DD6ED78D6}" presName="Name13" presStyleLbl="parChTrans1D2" presStyleIdx="0" presStyleCnt="4" custSzX="548378"/>
      <dgm:spPr/>
      <dgm:t>
        <a:bodyPr/>
        <a:lstStyle/>
        <a:p>
          <a:endParaRPr lang="ru-RU"/>
        </a:p>
      </dgm:t>
    </dgm:pt>
    <dgm:pt modelId="{FC7004C5-07FE-40D5-B06B-4DDA3F35BEAE}" type="pres">
      <dgm:prSet presAssocID="{74772AE7-9C53-4138-B9F6-83CA17C92653}" presName="childText" presStyleLbl="bgAcc1" presStyleIdx="0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D007A-E220-48B9-8DFE-99DA5BF95556}" type="pres">
      <dgm:prSet presAssocID="{0F1461E9-00C2-40A6-AB09-4CEC2652501C}" presName="Name13" presStyleLbl="parChTrans1D2" presStyleIdx="1" presStyleCnt="4" custSzX="548378"/>
      <dgm:spPr/>
      <dgm:t>
        <a:bodyPr/>
        <a:lstStyle/>
        <a:p>
          <a:endParaRPr lang="ru-RU"/>
        </a:p>
      </dgm:t>
    </dgm:pt>
    <dgm:pt modelId="{4F317127-F31A-4365-B3C2-4EEDD0778BD1}" type="pres">
      <dgm:prSet presAssocID="{B9BB0D98-6435-4786-818C-A2E02E04445A}" presName="childText" presStyleLbl="bgAcc1" presStyleIdx="1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96E1-8215-4022-9A9C-F0D6A5340DAC}" type="pres">
      <dgm:prSet presAssocID="{BDF6A5B9-E417-45DC-8630-046CE97BF1C0}" presName="Name13" presStyleLbl="parChTrans1D2" presStyleIdx="2" presStyleCnt="4" custSzX="548378"/>
      <dgm:spPr/>
      <dgm:t>
        <a:bodyPr/>
        <a:lstStyle/>
        <a:p>
          <a:endParaRPr lang="ru-RU"/>
        </a:p>
      </dgm:t>
    </dgm:pt>
    <dgm:pt modelId="{79C07559-00A0-4865-9253-30899CE7E537}" type="pres">
      <dgm:prSet presAssocID="{D6A8BC25-1FA8-4A60-B52E-DD518D8ECA64}" presName="childText" presStyleLbl="bgAcc1" presStyleIdx="2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CCE2-4EB5-4920-8826-B836AB0A1292}" type="pres">
      <dgm:prSet presAssocID="{12BCCBEF-535D-4113-8931-CF3648347FB7}" presName="Name13" presStyleLbl="parChTrans1D2" presStyleIdx="3" presStyleCnt="4" custSzX="548378"/>
      <dgm:spPr/>
      <dgm:t>
        <a:bodyPr/>
        <a:lstStyle/>
        <a:p>
          <a:endParaRPr lang="ru-RU"/>
        </a:p>
      </dgm:t>
    </dgm:pt>
    <dgm:pt modelId="{7B4643DB-D14A-4EED-901C-0628815A3347}" type="pres">
      <dgm:prSet presAssocID="{626ECB40-78AD-45C1-B4F8-98993E4022C4}" presName="childText" presStyleLbl="bgAcc1" presStyleIdx="3" presStyleCnt="4" custScaleX="379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E6362-CAFC-4B86-B88C-7148A72E79D4}" srcId="{37E2699E-006F-47C8-A685-555F787B3985}" destId="{74772AE7-9C53-4138-B9F6-83CA17C92653}" srcOrd="0" destOrd="0" parTransId="{DFD74336-209A-466E-99BD-5B6DD6ED78D6}" sibTransId="{3C03C397-3FF2-4585-B6AE-66178C73E9AC}"/>
    <dgm:cxn modelId="{CC6287E3-8DF7-4D6A-B641-77BD1A26EACB}" type="presOf" srcId="{0F1461E9-00C2-40A6-AB09-4CEC2652501C}" destId="{140D007A-E220-48B9-8DFE-99DA5BF95556}" srcOrd="0" destOrd="0" presId="urn:microsoft.com/office/officeart/2005/8/layout/hierarchy3"/>
    <dgm:cxn modelId="{22733DF3-6C20-43E8-ACAA-A4C436E28294}" type="presOf" srcId="{74772AE7-9C53-4138-B9F6-83CA17C92653}" destId="{FC7004C5-07FE-40D5-B06B-4DDA3F35BEAE}" srcOrd="0" destOrd="0" presId="urn:microsoft.com/office/officeart/2005/8/layout/hierarchy3"/>
    <dgm:cxn modelId="{977EE2DC-4BA8-4F6B-9B25-CE0F02A66042}" srcId="{37E2699E-006F-47C8-A685-555F787B3985}" destId="{D6A8BC25-1FA8-4A60-B52E-DD518D8ECA64}" srcOrd="2" destOrd="0" parTransId="{BDF6A5B9-E417-45DC-8630-046CE97BF1C0}" sibTransId="{2D632C7C-C50E-4155-B127-567AB6F421DE}"/>
    <dgm:cxn modelId="{84FC441C-9B74-4CB9-BEBC-BC83EC2A8C71}" type="presOf" srcId="{37E2699E-006F-47C8-A685-555F787B3985}" destId="{1BF27E79-D860-45DB-88C0-CADA087A767E}" srcOrd="0" destOrd="0" presId="urn:microsoft.com/office/officeart/2005/8/layout/hierarchy3"/>
    <dgm:cxn modelId="{37395082-2D74-41C9-991C-7F6821604520}" srcId="{37E2699E-006F-47C8-A685-555F787B3985}" destId="{626ECB40-78AD-45C1-B4F8-98993E4022C4}" srcOrd="3" destOrd="0" parTransId="{12BCCBEF-535D-4113-8931-CF3648347FB7}" sibTransId="{2D0BDAA7-D580-44BF-BE44-D20F443A5710}"/>
    <dgm:cxn modelId="{3481C561-5F4C-403A-8D94-C5B63512D6A2}" type="presOf" srcId="{626ECB40-78AD-45C1-B4F8-98993E4022C4}" destId="{7B4643DB-D14A-4EED-901C-0628815A3347}" srcOrd="0" destOrd="0" presId="urn:microsoft.com/office/officeart/2005/8/layout/hierarchy3"/>
    <dgm:cxn modelId="{7E1C32F1-815A-49F7-8FBC-0F478B423599}" srcId="{37E2699E-006F-47C8-A685-555F787B3985}" destId="{B9BB0D98-6435-4786-818C-A2E02E04445A}" srcOrd="1" destOrd="0" parTransId="{0F1461E9-00C2-40A6-AB09-4CEC2652501C}" sibTransId="{F14BF75B-440E-4EF3-B754-44339E27AE0A}"/>
    <dgm:cxn modelId="{5CA428B5-67EC-41D4-8C5A-2C1AF12C2492}" srcId="{01B060D1-6A21-4704-B64E-35A2AD1354B2}" destId="{37E2699E-006F-47C8-A685-555F787B3985}" srcOrd="0" destOrd="0" parTransId="{0AFC0559-A9E3-4285-958E-C0BA37DE416D}" sibTransId="{01C2C0FB-94AF-4CE9-8C30-72D8C83A3DDD}"/>
    <dgm:cxn modelId="{20554B5A-E9C1-4CFF-ABCA-EA22BC7A17F9}" type="presOf" srcId="{D6A8BC25-1FA8-4A60-B52E-DD518D8ECA64}" destId="{79C07559-00A0-4865-9253-30899CE7E537}" srcOrd="0" destOrd="0" presId="urn:microsoft.com/office/officeart/2005/8/layout/hierarchy3"/>
    <dgm:cxn modelId="{9A9DAFA5-FF3B-4A84-90C2-3A87827844A0}" type="presOf" srcId="{12BCCBEF-535D-4113-8931-CF3648347FB7}" destId="{243DCCE2-4EB5-4920-8826-B836AB0A1292}" srcOrd="0" destOrd="0" presId="urn:microsoft.com/office/officeart/2005/8/layout/hierarchy3"/>
    <dgm:cxn modelId="{EE5AF6AC-8FD2-4613-B0D3-2FC38B18623E}" type="presOf" srcId="{37E2699E-006F-47C8-A685-555F787B3985}" destId="{CF4F6211-E88A-4CBD-931E-84CB54C69E01}" srcOrd="1" destOrd="0" presId="urn:microsoft.com/office/officeart/2005/8/layout/hierarchy3"/>
    <dgm:cxn modelId="{CAD1EC26-4EA6-4F24-AB3D-3670F87CA26D}" type="presOf" srcId="{01B060D1-6A21-4704-B64E-35A2AD1354B2}" destId="{D98A275F-32A4-4B4D-BFC2-03A5E67C12E1}" srcOrd="0" destOrd="0" presId="urn:microsoft.com/office/officeart/2005/8/layout/hierarchy3"/>
    <dgm:cxn modelId="{4FCCD742-8419-4E4F-9E60-F4644FB652CC}" type="presOf" srcId="{B9BB0D98-6435-4786-818C-A2E02E04445A}" destId="{4F317127-F31A-4365-B3C2-4EEDD0778BD1}" srcOrd="0" destOrd="0" presId="urn:microsoft.com/office/officeart/2005/8/layout/hierarchy3"/>
    <dgm:cxn modelId="{7E4A1714-CB76-4B30-92DC-4D1908661732}" type="presOf" srcId="{DFD74336-209A-466E-99BD-5B6DD6ED78D6}" destId="{2094169B-2E2C-4665-8E24-DE145E7D2F82}" srcOrd="0" destOrd="0" presId="urn:microsoft.com/office/officeart/2005/8/layout/hierarchy3"/>
    <dgm:cxn modelId="{A6F668F7-4DE5-45C0-9693-1E8AEC60DE21}" type="presOf" srcId="{BDF6A5B9-E417-45DC-8630-046CE97BF1C0}" destId="{C01C96E1-8215-4022-9A9C-F0D6A5340DAC}" srcOrd="0" destOrd="0" presId="urn:microsoft.com/office/officeart/2005/8/layout/hierarchy3"/>
    <dgm:cxn modelId="{1C6C1DDF-45A4-4964-BDA2-64882C42CEC9}" type="presParOf" srcId="{D98A275F-32A4-4B4D-BFC2-03A5E67C12E1}" destId="{2BC5BE68-8B12-47E2-A78A-AEBA048274C4}" srcOrd="0" destOrd="0" presId="urn:microsoft.com/office/officeart/2005/8/layout/hierarchy3"/>
    <dgm:cxn modelId="{4B26316D-0E1C-4E1F-9EC6-9A2A3CD9627D}" type="presParOf" srcId="{2BC5BE68-8B12-47E2-A78A-AEBA048274C4}" destId="{F80766DC-C32D-43A9-AD28-C4F5EF03469C}" srcOrd="0" destOrd="0" presId="urn:microsoft.com/office/officeart/2005/8/layout/hierarchy3"/>
    <dgm:cxn modelId="{3667883F-36FB-478B-9C17-DACF9CE05B34}" type="presParOf" srcId="{F80766DC-C32D-43A9-AD28-C4F5EF03469C}" destId="{1BF27E79-D860-45DB-88C0-CADA087A767E}" srcOrd="0" destOrd="0" presId="urn:microsoft.com/office/officeart/2005/8/layout/hierarchy3"/>
    <dgm:cxn modelId="{88F87E29-0E62-442D-BEE0-AF35445A9D9C}" type="presParOf" srcId="{F80766DC-C32D-43A9-AD28-C4F5EF03469C}" destId="{CF4F6211-E88A-4CBD-931E-84CB54C69E01}" srcOrd="1" destOrd="0" presId="urn:microsoft.com/office/officeart/2005/8/layout/hierarchy3"/>
    <dgm:cxn modelId="{F69C671B-5012-46BC-ADD6-57CE214D2F38}" type="presParOf" srcId="{2BC5BE68-8B12-47E2-A78A-AEBA048274C4}" destId="{D3C25394-49F0-4C04-8D57-7DE02C9F961B}" srcOrd="1" destOrd="0" presId="urn:microsoft.com/office/officeart/2005/8/layout/hierarchy3"/>
    <dgm:cxn modelId="{3E315099-2CEC-4641-A615-D1A8888BECA8}" type="presParOf" srcId="{D3C25394-49F0-4C04-8D57-7DE02C9F961B}" destId="{2094169B-2E2C-4665-8E24-DE145E7D2F82}" srcOrd="0" destOrd="0" presId="urn:microsoft.com/office/officeart/2005/8/layout/hierarchy3"/>
    <dgm:cxn modelId="{4BF7FD46-0FDD-438D-8C5C-EA15D60C6693}" type="presParOf" srcId="{D3C25394-49F0-4C04-8D57-7DE02C9F961B}" destId="{FC7004C5-07FE-40D5-B06B-4DDA3F35BEAE}" srcOrd="1" destOrd="0" presId="urn:microsoft.com/office/officeart/2005/8/layout/hierarchy3"/>
    <dgm:cxn modelId="{6A5E0D8D-662C-463E-9D7F-21F802E42795}" type="presParOf" srcId="{D3C25394-49F0-4C04-8D57-7DE02C9F961B}" destId="{140D007A-E220-48B9-8DFE-99DA5BF95556}" srcOrd="2" destOrd="0" presId="urn:microsoft.com/office/officeart/2005/8/layout/hierarchy3"/>
    <dgm:cxn modelId="{A70402E1-E296-492C-A232-5A013EB5F923}" type="presParOf" srcId="{D3C25394-49F0-4C04-8D57-7DE02C9F961B}" destId="{4F317127-F31A-4365-B3C2-4EEDD0778BD1}" srcOrd="3" destOrd="0" presId="urn:microsoft.com/office/officeart/2005/8/layout/hierarchy3"/>
    <dgm:cxn modelId="{9D384D50-0B7E-4640-860C-A5052B739116}" type="presParOf" srcId="{D3C25394-49F0-4C04-8D57-7DE02C9F961B}" destId="{C01C96E1-8215-4022-9A9C-F0D6A5340DAC}" srcOrd="4" destOrd="0" presId="urn:microsoft.com/office/officeart/2005/8/layout/hierarchy3"/>
    <dgm:cxn modelId="{08E93751-6D98-498F-81A0-B3C93A855690}" type="presParOf" srcId="{D3C25394-49F0-4C04-8D57-7DE02C9F961B}" destId="{79C07559-00A0-4865-9253-30899CE7E537}" srcOrd="5" destOrd="0" presId="urn:microsoft.com/office/officeart/2005/8/layout/hierarchy3"/>
    <dgm:cxn modelId="{4AFA386D-295E-45D9-816C-F23B79F32532}" type="presParOf" srcId="{D3C25394-49F0-4C04-8D57-7DE02C9F961B}" destId="{243DCCE2-4EB5-4920-8826-B836AB0A1292}" srcOrd="6" destOrd="0" presId="urn:microsoft.com/office/officeart/2005/8/layout/hierarchy3"/>
    <dgm:cxn modelId="{BBED7795-6107-43BB-8A35-C238AC5EBE97}" type="presParOf" srcId="{D3C25394-49F0-4C04-8D57-7DE02C9F961B}" destId="{7B4643DB-D14A-4EED-901C-0628815A33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7E79-D860-45DB-88C0-CADA087A767E}">
      <dsp:nvSpPr>
        <dsp:cNvPr id="0" name=""/>
        <dsp:cNvSpPr/>
      </dsp:nvSpPr>
      <dsp:spPr>
        <a:xfrm>
          <a:off x="3663" y="531570"/>
          <a:ext cx="5285959" cy="69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i="1" kern="1200" dirty="0">
              <a:solidFill>
                <a:srgbClr val="002060"/>
              </a:solidFill>
            </a:rPr>
            <a:t>Дії з інформацією</a:t>
          </a:r>
        </a:p>
      </dsp:txBody>
      <dsp:txXfrm>
        <a:off x="24064" y="551971"/>
        <a:ext cx="5245157" cy="655751"/>
      </dsp:txXfrm>
    </dsp:sp>
    <dsp:sp modelId="{2094169B-2E2C-4665-8E24-DE145E7D2F82}">
      <dsp:nvSpPr>
        <dsp:cNvPr id="0" name=""/>
        <dsp:cNvSpPr/>
      </dsp:nvSpPr>
      <dsp:spPr>
        <a:xfrm>
          <a:off x="532259" y="1228123"/>
          <a:ext cx="528595" cy="52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414"/>
              </a:lnTo>
              <a:lnTo>
                <a:pt x="528595" y="5224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04C5-07FE-40D5-B06B-4DDA3F35BEAE}">
      <dsp:nvSpPr>
        <dsp:cNvPr id="0" name=""/>
        <dsp:cNvSpPr/>
      </dsp:nvSpPr>
      <dsp:spPr>
        <a:xfrm>
          <a:off x="1060855" y="1402262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Передавання</a:t>
          </a:r>
        </a:p>
      </dsp:txBody>
      <dsp:txXfrm>
        <a:off x="1081256" y="1422663"/>
        <a:ext cx="4187965" cy="655751"/>
      </dsp:txXfrm>
    </dsp:sp>
    <dsp:sp modelId="{140D007A-E220-48B9-8DFE-99DA5BF95556}">
      <dsp:nvSpPr>
        <dsp:cNvPr id="0" name=""/>
        <dsp:cNvSpPr/>
      </dsp:nvSpPr>
      <dsp:spPr>
        <a:xfrm>
          <a:off x="532259" y="1228123"/>
          <a:ext cx="528595" cy="139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06"/>
              </a:lnTo>
              <a:lnTo>
                <a:pt x="528595" y="139310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17127-F31A-4365-B3C2-4EEDD0778BD1}">
      <dsp:nvSpPr>
        <dsp:cNvPr id="0" name=""/>
        <dsp:cNvSpPr/>
      </dsp:nvSpPr>
      <dsp:spPr>
        <a:xfrm>
          <a:off x="1060855" y="2272953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Отримання</a:t>
          </a:r>
        </a:p>
      </dsp:txBody>
      <dsp:txXfrm>
        <a:off x="1081256" y="2293354"/>
        <a:ext cx="4187965" cy="655751"/>
      </dsp:txXfrm>
    </dsp:sp>
    <dsp:sp modelId="{C01C96E1-8215-4022-9A9C-F0D6A5340DAC}">
      <dsp:nvSpPr>
        <dsp:cNvPr id="0" name=""/>
        <dsp:cNvSpPr/>
      </dsp:nvSpPr>
      <dsp:spPr>
        <a:xfrm>
          <a:off x="532259" y="1228123"/>
          <a:ext cx="528595" cy="226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797"/>
              </a:lnTo>
              <a:lnTo>
                <a:pt x="528595" y="226379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7559-00A0-4865-9253-30899CE7E537}">
      <dsp:nvSpPr>
        <dsp:cNvPr id="0" name=""/>
        <dsp:cNvSpPr/>
      </dsp:nvSpPr>
      <dsp:spPr>
        <a:xfrm>
          <a:off x="1060855" y="3143644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Опрацювання</a:t>
          </a:r>
        </a:p>
      </dsp:txBody>
      <dsp:txXfrm>
        <a:off x="1081256" y="3164045"/>
        <a:ext cx="4187965" cy="655751"/>
      </dsp:txXfrm>
    </dsp:sp>
    <dsp:sp modelId="{243DCCE2-4EB5-4920-8826-B836AB0A1292}">
      <dsp:nvSpPr>
        <dsp:cNvPr id="0" name=""/>
        <dsp:cNvSpPr/>
      </dsp:nvSpPr>
      <dsp:spPr>
        <a:xfrm>
          <a:off x="532259" y="1228123"/>
          <a:ext cx="528595" cy="313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488"/>
              </a:lnTo>
              <a:lnTo>
                <a:pt x="528595" y="313448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43DB-D14A-4EED-901C-0628815A3347}">
      <dsp:nvSpPr>
        <dsp:cNvPr id="0" name=""/>
        <dsp:cNvSpPr/>
      </dsp:nvSpPr>
      <dsp:spPr>
        <a:xfrm>
          <a:off x="1060855" y="4014336"/>
          <a:ext cx="4228767" cy="6965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8575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i="1" kern="1200" dirty="0">
              <a:solidFill>
                <a:schemeClr val="bg1"/>
              </a:solidFill>
            </a:rPr>
            <a:t>Зберігання</a:t>
          </a:r>
        </a:p>
      </dsp:txBody>
      <dsp:txXfrm>
        <a:off x="1081256" y="4034737"/>
        <a:ext cx="4187965" cy="6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9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0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8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99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13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5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1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2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8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357A-4443-4F28-BCDC-C627FEA19DC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5C9E-D84B-4B2A-AD9B-F66D108FA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Передавання інформації</a:t>
            </a:r>
          </a:p>
        </p:txBody>
      </p:sp>
      <p:pic>
        <p:nvPicPr>
          <p:cNvPr id="10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about, i, inform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30" y="365857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olts, nuts, process, syste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1" y="3634266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samsung.com/pl/business-images/product/large-format-display-solutions/2012/MagicInfo-VideoWall/features/MagicInfo-VideoWall-17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12074"/>
          <a:stretch/>
        </p:blipFill>
        <p:spPr bwMode="auto">
          <a:xfrm>
            <a:off x="2490715" y="1801824"/>
            <a:ext cx="7434949" cy="4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1196752"/>
            <a:ext cx="1071850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інформацією можна виконувати певні дії.</a:t>
            </a:r>
          </a:p>
        </p:txBody>
      </p:sp>
      <p:pic>
        <p:nvPicPr>
          <p:cNvPr id="1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8336"/>
          <a:stretch/>
        </p:blipFill>
        <p:spPr>
          <a:xfrm>
            <a:off x="6430297" y="2308978"/>
            <a:ext cx="5691853" cy="435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малюнок. Поміркуй, які дії з інформацією відбуваються під час уроку.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697258" y="1787177"/>
          <a:ext cx="5293286" cy="524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1BF27E79-D860-45DB-88C0-CADA087A7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graphicEl>
                                              <a:dgm id="{2094169B-2E2C-4665-8E24-DE145E7D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FC7004C5-07FE-40D5-B06B-4DDA3F35B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graphicEl>
                                              <a:dgm id="{140D007A-E220-48B9-8DFE-99DA5BF95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4F317127-F31A-4365-B3C2-4EEDD077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C01C96E1-8215-4022-9A9C-F0D6A534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79C07559-00A0-4865-9253-30899CE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graphicEl>
                                              <a:dgm id="{243DCCE2-4EB5-4920-8826-B836AB0A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>
                                            <p:graphicEl>
                                              <a:dgm id="{7B4643DB-D14A-4EED-901C-0628815A3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Дії з інформацією відбуваються в житті не тільки людей, а й тварин, рослин.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7" y="2303255"/>
            <a:ext cx="3983799" cy="327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364"/>
          <p:cNvSpPr/>
          <p:nvPr/>
        </p:nvSpPr>
        <p:spPr>
          <a:xfrm>
            <a:off x="4227093" y="3705548"/>
            <a:ext cx="3307394" cy="290952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480" y="2278064"/>
            <a:ext cx="4289693" cy="292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інформацією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Людина </a:t>
            </a:r>
            <a:r>
              <a:rPr lang="uk-UA" sz="2800" b="1" i="1" kern="0" dirty="0">
                <a:solidFill>
                  <a:srgbClr val="FFFF00"/>
                </a:solidFill>
              </a:rPr>
              <a:t>отримує</a:t>
            </a:r>
            <a:r>
              <a:rPr lang="uk-UA" sz="2800" b="1" i="1" kern="0" dirty="0">
                <a:solidFill>
                  <a:srgbClr val="FFFFFF"/>
                </a:solidFill>
              </a:rPr>
              <a:t> повідомлення за допомогою своїх органів чуття, при цьому може користуватися спеціальними пристроями.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3105301"/>
            <a:ext cx="283342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Визначення температури в електричній печі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9820" y="3105301"/>
            <a:ext cx="2727944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Спостереження за космічними об'єктами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&quot;термометр в електропечі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12934" r="13466" b="13549"/>
          <a:stretch/>
        </p:blipFill>
        <p:spPr bwMode="auto">
          <a:xfrm>
            <a:off x="2905432" y="3105300"/>
            <a:ext cx="3138907" cy="32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Телескоп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"/>
          <a:stretch/>
        </p:blipFill>
        <p:spPr bwMode="auto">
          <a:xfrm>
            <a:off x="9007441" y="3105300"/>
            <a:ext cx="3114709" cy="30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для отримання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використовують різні пристрої для отримання повідомлень як у побуті, так і на роботі: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rgbClr val="FFFF00"/>
                </a:solidFill>
              </a:rPr>
              <a:t>Електронні ваги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використовують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для зважування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предметів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Спідометром</a:t>
            </a:r>
            <a:r>
              <a:rPr lang="uk-UA" sz="2200" b="1" i="1" kern="0" dirty="0">
                <a:solidFill>
                  <a:srgbClr val="FFFFFF"/>
                </a:solidFill>
              </a:rPr>
              <a:t> фіксують швидкість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За допомогою </a:t>
            </a:r>
            <a:r>
              <a:rPr lang="uk-UA" sz="2200" b="1" i="1" kern="0" dirty="0">
                <a:solidFill>
                  <a:srgbClr val="FFFF00"/>
                </a:solidFill>
              </a:rPr>
              <a:t>мікроскопа</a:t>
            </a:r>
            <a:r>
              <a:rPr lang="uk-UA" sz="2200" b="1" i="1" kern="0" dirty="0">
                <a:solidFill>
                  <a:srgbClr val="FFFFFF"/>
                </a:solidFill>
              </a:rPr>
              <a:t> вивчають дрібні предмети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54028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00"/>
                </a:solidFill>
              </a:rPr>
              <a:t>Барометром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визначають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атмосферний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тиск</a:t>
            </a:r>
          </a:p>
        </p:txBody>
      </p:sp>
      <p:pic>
        <p:nvPicPr>
          <p:cNvPr id="4098" name="Picture 2" descr="http://andar.com.ua/image/data/%D0%B2%D0%B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2517174"/>
            <a:ext cx="2887061" cy="19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troistvo-avtomobilya.ru/wp-content/uploads/2012/08/Spidometr-avtomobily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37" y="2423908"/>
            <a:ext cx="2887061" cy="2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lanetarium.ru/published/publicdata/MKUZMIK7_PLN/attachments/SC/products_pictures/micromed_40-1024_2_en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52" y="2247108"/>
            <a:ext cx="2485287" cy="24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ochemuha.ru/wp-content/uploads/2014/08/%D0%B1%D0%B0%D1%80%D0%BE%D0%BC%D0%B5%D1%82%D1%80%D1%8B-%D0%BC%D0%B5%D1%82%D0%B5%D0%BE%D1%81%D1%82%D0%B0%D0%BD%D1%86%D0%B8%D0%B8-%D0%BA%D1%83%D0%BF%D0%B8%D1%82%D1%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01" y="2210461"/>
            <a:ext cx="2611156" cy="25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здійснення успішного </a:t>
            </a:r>
            <a:r>
              <a:rPr lang="uk-UA" sz="2800" b="1" i="1" kern="0" dirty="0">
                <a:solidFill>
                  <a:srgbClr val="FFFF00"/>
                </a:solidFill>
              </a:rPr>
              <a:t>пошуку</a:t>
            </a:r>
            <a:r>
              <a:rPr lang="uk-UA" sz="2800" b="1" i="1" kern="0" dirty="0">
                <a:solidFill>
                  <a:srgbClr val="FFFFFF"/>
                </a:solidFill>
              </a:rPr>
              <a:t> людина має чітко сформулювати запитання з потрібної теми про предмет чи явище, звернутися з ним до відповідного джерела, отримати повідомлення та опрацювати його. </a:t>
            </a:r>
          </a:p>
        </p:txBody>
      </p:sp>
      <p:pic>
        <p:nvPicPr>
          <p:cNvPr id="6146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090135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2007" y="3378304"/>
            <a:ext cx="486845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Результати пошуку подаються в певному вигляді й обов'язково аналізуються та оцінюються.</a:t>
            </a:r>
          </a:p>
        </p:txBody>
      </p:sp>
      <p:pic>
        <p:nvPicPr>
          <p:cNvPr id="6148" name="Picture 4" descr="brainstorming, head, idea, mind, process, solution, think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67" y="3176983"/>
            <a:ext cx="3557661" cy="35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382"/>
          <p:cNvSpPr/>
          <p:nvPr/>
        </p:nvSpPr>
        <p:spPr>
          <a:xfrm>
            <a:off x="6007631" y="1972304"/>
            <a:ext cx="5895068" cy="39265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" name="Shape 384"/>
          <p:cNvSpPr/>
          <p:nvPr/>
        </p:nvSpPr>
        <p:spPr>
          <a:xfrm>
            <a:off x="386687" y="1972304"/>
            <a:ext cx="5239529" cy="392650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Упродовж життя ми постійно </a:t>
            </a:r>
            <a:r>
              <a:rPr lang="uk-UA" sz="2800" b="1" i="1" kern="0" dirty="0">
                <a:solidFill>
                  <a:srgbClr val="FFFF00"/>
                </a:solidFill>
              </a:rPr>
              <a:t>шукаємо</a:t>
            </a:r>
            <a:r>
              <a:rPr lang="uk-UA" sz="2800" b="1" i="1" kern="0" dirty="0">
                <a:solidFill>
                  <a:srgbClr val="FFFFFF"/>
                </a:solidFill>
              </a:rPr>
              <a:t> нові повідомлення, які допомагають нам розвиватися.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Пошук відомостей в Інтернеті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125137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Довідкова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служба на вокзалі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78266" y="4891512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енциклопедія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9229549" y="4893430"/>
            <a:ext cx="2887061" cy="1276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Профорієнта-ційний</a:t>
            </a:r>
            <a:r>
              <a:rPr lang="uk-UA" sz="2400" b="1" i="1" kern="0" dirty="0">
                <a:solidFill>
                  <a:schemeClr val="bg1"/>
                </a:solidFill>
              </a:rPr>
              <a:t> термінал</a:t>
            </a:r>
          </a:p>
        </p:txBody>
      </p:sp>
      <p:pic>
        <p:nvPicPr>
          <p:cNvPr id="5124" name="Picture 4" descr="http://swrailway.gov.ua/img/article/121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37" y="2404152"/>
            <a:ext cx="2887061" cy="20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72006" y="2208163"/>
            <a:ext cx="2887061" cy="2647724"/>
            <a:chOff x="72006" y="2208163"/>
            <a:chExt cx="2887061" cy="2647724"/>
          </a:xfrm>
        </p:grpSpPr>
        <p:pic>
          <p:nvPicPr>
            <p:cNvPr id="5122" name="Picture 2" descr="http://scholar.google.com.ua/intl/uk/scholar/images/1x/googlelogo_color_270x104d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" y="2208163"/>
              <a:ext cx="2887061" cy="111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earth, internet, search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53" y="3132270"/>
              <a:ext cx="1723617" cy="172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http://v4asno.com/wp-content/uploads/2015/01/vi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51" y="2252798"/>
            <a:ext cx="1975690" cy="2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it-ol.com/foto/656688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" b="8368"/>
          <a:stretch/>
        </p:blipFill>
        <p:spPr bwMode="auto">
          <a:xfrm>
            <a:off x="9539404" y="2226197"/>
            <a:ext cx="2267349" cy="2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246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Передавання інформації</vt:lpstr>
      <vt:lpstr>Дії з інформацією</vt:lpstr>
      <vt:lpstr>Дії з інформацією</vt:lpstr>
      <vt:lpstr>Дії з інформацією</vt:lpstr>
      <vt:lpstr>Дії з інформацією</vt:lpstr>
      <vt:lpstr>Пристрої для отримання повідомлень</vt:lpstr>
      <vt:lpstr>Пошук повідомлень</vt:lpstr>
      <vt:lpstr>Пошук повідомлень</vt:lpstr>
      <vt:lpstr>Пошук повідомлень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Передавання інформації</dc:title>
  <dc:creator>Asus</dc:creator>
  <cp:lastModifiedBy>Asus</cp:lastModifiedBy>
  <cp:revision>1</cp:revision>
  <dcterms:created xsi:type="dcterms:W3CDTF">2020-04-06T17:21:53Z</dcterms:created>
  <dcterms:modified xsi:type="dcterms:W3CDTF">2020-04-06T17:23:55Z</dcterms:modified>
</cp:coreProperties>
</file>