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8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B0425-1FD6-40CB-ABEF-DD648FCF7290}" type="doc">
      <dgm:prSet loTypeId="urn:microsoft.com/office/officeart/2009/layout/CirclePicture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358317B8-C6D8-480F-A58E-D14D64B679AC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Навчальні досягнення учнів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955B85-05C6-4297-BE45-B006D7C7C9FD}" type="parTrans" cxnId="{6C72B852-2415-4709-A667-BA96C5430E95}">
      <dgm:prSet/>
      <dgm:spPr/>
      <dgm:t>
        <a:bodyPr/>
        <a:lstStyle/>
        <a:p>
          <a:endParaRPr lang="uk-UA"/>
        </a:p>
      </dgm:t>
    </dgm:pt>
    <dgm:pt modelId="{652333EC-15AF-41D5-9812-93E4188F7BCE}" type="sibTrans" cxnId="{6C72B852-2415-4709-A667-BA96C5430E95}">
      <dgm:prSet/>
      <dgm:spPr/>
      <dgm:t>
        <a:bodyPr/>
        <a:lstStyle/>
        <a:p>
          <a:endParaRPr lang="uk-UA"/>
        </a:p>
      </dgm:t>
    </dgm:pt>
    <dgm:pt modelId="{89BA0B87-1D3A-415F-94DF-B29C0E5617A3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Високий рівень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E111D1-BE67-43A3-98A8-0B2938D3F480}" type="parTrans" cxnId="{D94DBEAF-5F68-40EF-87C9-BBEBC835501D}">
      <dgm:prSet/>
      <dgm:spPr/>
      <dgm:t>
        <a:bodyPr/>
        <a:lstStyle/>
        <a:p>
          <a:endParaRPr lang="uk-UA"/>
        </a:p>
      </dgm:t>
    </dgm:pt>
    <dgm:pt modelId="{B4B17AAC-3DDF-43D7-A001-8A65FB88F7D5}" type="sibTrans" cxnId="{D94DBEAF-5F68-40EF-87C9-BBEBC835501D}">
      <dgm:prSet/>
      <dgm:spPr/>
    </dgm:pt>
    <dgm:pt modelId="{B852D576-FDA2-4571-AD5D-3D44926C73CA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Достатній рівень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B12BB-2FF2-419C-AA57-C00B9C4C0D91}" type="parTrans" cxnId="{B4241E4A-CA2E-4483-AF71-5E106161F542}">
      <dgm:prSet/>
      <dgm:spPr/>
      <dgm:t>
        <a:bodyPr/>
        <a:lstStyle/>
        <a:p>
          <a:endParaRPr lang="uk-UA"/>
        </a:p>
      </dgm:t>
    </dgm:pt>
    <dgm:pt modelId="{AC64A042-E190-4BED-9934-1CFAAADA4590}" type="sibTrans" cxnId="{B4241E4A-CA2E-4483-AF71-5E106161F542}">
      <dgm:prSet/>
      <dgm:spPr/>
    </dgm:pt>
    <dgm:pt modelId="{23B4C085-1C1F-4568-A758-12811B0ADE0F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Середній рівень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6A2CD-CC30-450B-9F53-9FA6C3BA812E}" type="parTrans" cxnId="{5BF430ED-D333-4201-BA36-9D27C309A0A9}">
      <dgm:prSet/>
      <dgm:spPr/>
      <dgm:t>
        <a:bodyPr/>
        <a:lstStyle/>
        <a:p>
          <a:endParaRPr lang="uk-UA"/>
        </a:p>
      </dgm:t>
    </dgm:pt>
    <dgm:pt modelId="{116C8AF6-FE75-46E3-9956-985185B61EAF}" type="sibTrans" cxnId="{5BF430ED-D333-4201-BA36-9D27C309A0A9}">
      <dgm:prSet/>
      <dgm:spPr/>
    </dgm:pt>
    <dgm:pt modelId="{313EA1F3-DA53-4A19-AECB-1039039BB740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Початковий рівень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06C325-006C-429B-9325-3347C230308E}" type="parTrans" cxnId="{151619AF-0E27-4C47-8CBC-289473B83D01}">
      <dgm:prSet/>
      <dgm:spPr/>
      <dgm:t>
        <a:bodyPr/>
        <a:lstStyle/>
        <a:p>
          <a:endParaRPr lang="uk-UA"/>
        </a:p>
      </dgm:t>
    </dgm:pt>
    <dgm:pt modelId="{9B7EC580-EA75-4C63-8448-8A7E0ABEC982}" type="sibTrans" cxnId="{151619AF-0E27-4C47-8CBC-289473B83D01}">
      <dgm:prSet/>
      <dgm:spPr/>
    </dgm:pt>
    <dgm:pt modelId="{D5306DD8-0124-4E6A-8271-868955A7138F}">
      <dgm:prSet custT="1"/>
      <dgm:spPr/>
      <dgm:t>
        <a:bodyPr/>
        <a:lstStyle/>
        <a:p>
          <a:r>
            <a: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учнів</a:t>
          </a:r>
          <a:endParaRPr lang="uk-UA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FB7E2E-9E6F-44E6-A10E-5AFFC9CD3232}" type="parTrans" cxnId="{BAB77219-0791-4AB7-A6CE-8EB0429C9CE0}">
      <dgm:prSet/>
      <dgm:spPr/>
      <dgm:t>
        <a:bodyPr/>
        <a:lstStyle/>
        <a:p>
          <a:endParaRPr lang="uk-UA"/>
        </a:p>
      </dgm:t>
    </dgm:pt>
    <dgm:pt modelId="{C894DCCC-3491-452D-97AF-36A1A23C2617}" type="sibTrans" cxnId="{BAB77219-0791-4AB7-A6CE-8EB0429C9CE0}">
      <dgm:prSet/>
      <dgm:spPr/>
      <dgm:t>
        <a:bodyPr/>
        <a:lstStyle/>
        <a:p>
          <a:endParaRPr lang="uk-UA"/>
        </a:p>
      </dgm:t>
    </dgm:pt>
    <dgm:pt modelId="{A8416381-C424-47CD-AC73-C65B632263CD}">
      <dgm:prSet custT="1"/>
      <dgm:spPr/>
      <dgm:t>
        <a:bodyPr/>
        <a:lstStyle/>
        <a:p>
          <a:r>
            <a: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учнів</a:t>
          </a:r>
          <a:endParaRPr lang="uk-UA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65AFBD-2BB0-4939-B278-C2BD65C4D7E8}" type="parTrans" cxnId="{3716BA7F-A3BC-46DB-9B48-6DBE2CA03DD6}">
      <dgm:prSet/>
      <dgm:spPr/>
      <dgm:t>
        <a:bodyPr/>
        <a:lstStyle/>
        <a:p>
          <a:endParaRPr lang="uk-UA"/>
        </a:p>
      </dgm:t>
    </dgm:pt>
    <dgm:pt modelId="{E623F04B-FBAB-4097-AF69-6C8C9F45878F}" type="sibTrans" cxnId="{3716BA7F-A3BC-46DB-9B48-6DBE2CA03DD6}">
      <dgm:prSet/>
      <dgm:spPr/>
      <dgm:t>
        <a:bodyPr/>
        <a:lstStyle/>
        <a:p>
          <a:endParaRPr lang="uk-UA"/>
        </a:p>
      </dgm:t>
    </dgm:pt>
    <dgm:pt modelId="{28B9E97A-0BEE-41C9-86BD-B84D19470C89}">
      <dgm:prSet custT="1"/>
      <dgm:spPr/>
      <dgm:t>
        <a:bodyPr/>
        <a:lstStyle/>
        <a:p>
          <a:r>
            <a: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учні</a:t>
          </a:r>
          <a:endParaRPr lang="uk-UA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8F8270-0958-4ECB-8B4A-FFF02A9E172D}" type="parTrans" cxnId="{2B9E5169-CBAA-4ED9-8DBB-01A8485F330C}">
      <dgm:prSet/>
      <dgm:spPr/>
      <dgm:t>
        <a:bodyPr/>
        <a:lstStyle/>
        <a:p>
          <a:endParaRPr lang="uk-UA"/>
        </a:p>
      </dgm:t>
    </dgm:pt>
    <dgm:pt modelId="{0FEFCBE8-33D8-41E0-A90F-1648A090E928}" type="sibTrans" cxnId="{2B9E5169-CBAA-4ED9-8DBB-01A8485F330C}">
      <dgm:prSet/>
      <dgm:spPr/>
      <dgm:t>
        <a:bodyPr/>
        <a:lstStyle/>
        <a:p>
          <a:endParaRPr lang="uk-UA"/>
        </a:p>
      </dgm:t>
    </dgm:pt>
    <dgm:pt modelId="{007CFC0E-8B9E-4112-BE79-4ADDA7ED9610}">
      <dgm:prSet custT="1"/>
      <dgm:spPr/>
      <dgm:t>
        <a:bodyPr/>
        <a:lstStyle/>
        <a:p>
          <a:r>
            <a: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учні</a:t>
          </a:r>
          <a:endParaRPr lang="uk-UA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7E9BB-18C7-4AA2-A717-45DBA96DB209}" type="parTrans" cxnId="{7C55574E-CA86-4755-B046-6F6E9FAF3B42}">
      <dgm:prSet/>
      <dgm:spPr/>
      <dgm:t>
        <a:bodyPr/>
        <a:lstStyle/>
        <a:p>
          <a:endParaRPr lang="uk-UA"/>
        </a:p>
      </dgm:t>
    </dgm:pt>
    <dgm:pt modelId="{C5AD0C84-4E35-4E3A-B2BA-AD64310D4213}" type="sibTrans" cxnId="{7C55574E-CA86-4755-B046-6F6E9FAF3B42}">
      <dgm:prSet/>
      <dgm:spPr/>
      <dgm:t>
        <a:bodyPr/>
        <a:lstStyle/>
        <a:p>
          <a:endParaRPr lang="uk-UA"/>
        </a:p>
      </dgm:t>
    </dgm:pt>
    <dgm:pt modelId="{9C7BB8F0-0832-4BAA-9815-1181F0323E7E}" type="pres">
      <dgm:prSet presAssocID="{1FBB0425-1FD6-40CB-ABEF-DD648FCF72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85170D6-E629-4582-B389-6A16E872D995}" type="pres">
      <dgm:prSet presAssocID="{358317B8-C6D8-480F-A58E-D14D64B679AC}" presName="hierRoot1" presStyleCnt="0"/>
      <dgm:spPr/>
    </dgm:pt>
    <dgm:pt modelId="{E32B6F8E-56FC-471E-B7DA-5CF064CD671A}" type="pres">
      <dgm:prSet presAssocID="{358317B8-C6D8-480F-A58E-D14D64B679AC}" presName="composite" presStyleCnt="0"/>
      <dgm:spPr/>
    </dgm:pt>
    <dgm:pt modelId="{B16D6C38-41CE-4916-B251-80A7ED2F5CE4}" type="pres">
      <dgm:prSet presAssocID="{358317B8-C6D8-480F-A58E-D14D64B679AC}" presName="image" presStyleLbl="node0" presStyleIdx="0" presStyleCnt="1"/>
      <dgm:spPr/>
    </dgm:pt>
    <dgm:pt modelId="{24D936DD-779F-49CF-9465-408EA493050C}" type="pres">
      <dgm:prSet presAssocID="{358317B8-C6D8-480F-A58E-D14D64B679AC}" presName="text" presStyleLbl="revTx" presStyleIdx="0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8FB7B4-EFCD-4656-893C-83A70F6FD958}" type="pres">
      <dgm:prSet presAssocID="{358317B8-C6D8-480F-A58E-D14D64B679AC}" presName="hierChild2" presStyleCnt="0"/>
      <dgm:spPr/>
    </dgm:pt>
    <dgm:pt modelId="{0384E0FD-EAD0-4C2D-92E4-D0473BB1D4AA}" type="pres">
      <dgm:prSet presAssocID="{33E111D1-BE67-43A3-98A8-0B2938D3F480}" presName="Name10" presStyleLbl="parChTrans1D2" presStyleIdx="0" presStyleCnt="4"/>
      <dgm:spPr/>
      <dgm:t>
        <a:bodyPr/>
        <a:lstStyle/>
        <a:p>
          <a:endParaRPr lang="uk-UA"/>
        </a:p>
      </dgm:t>
    </dgm:pt>
    <dgm:pt modelId="{C33F88DC-AE3B-495E-9242-9DA80664B4BB}" type="pres">
      <dgm:prSet presAssocID="{89BA0B87-1D3A-415F-94DF-B29C0E5617A3}" presName="hierRoot2" presStyleCnt="0"/>
      <dgm:spPr/>
    </dgm:pt>
    <dgm:pt modelId="{EBBB5F3E-05AF-4D1B-BE4D-68243422A7A5}" type="pres">
      <dgm:prSet presAssocID="{89BA0B87-1D3A-415F-94DF-B29C0E5617A3}" presName="composite2" presStyleCnt="0"/>
      <dgm:spPr/>
    </dgm:pt>
    <dgm:pt modelId="{625D6704-7AC4-4837-A8D9-4FB1F424AAA7}" type="pres">
      <dgm:prSet presAssocID="{89BA0B87-1D3A-415F-94DF-B29C0E5617A3}" presName="image2" presStyleLbl="node2" presStyleIdx="0" presStyleCnt="4"/>
      <dgm:spPr/>
    </dgm:pt>
    <dgm:pt modelId="{763D362D-275A-4717-A462-BBC9FF4CA317}" type="pres">
      <dgm:prSet presAssocID="{89BA0B87-1D3A-415F-94DF-B29C0E5617A3}" presName="text2" presStyleLbl="revTx" presStyleIdx="1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6148D7-A42A-49FC-8182-44ACDECD742D}" type="pres">
      <dgm:prSet presAssocID="{89BA0B87-1D3A-415F-94DF-B29C0E5617A3}" presName="hierChild3" presStyleCnt="0"/>
      <dgm:spPr/>
    </dgm:pt>
    <dgm:pt modelId="{5823F42F-D7DA-4583-9C57-DC4CB1666FA9}" type="pres">
      <dgm:prSet presAssocID="{40FB7E2E-9E6F-44E6-A10E-5AFFC9CD3232}" presName="Name17" presStyleLbl="parChTrans1D3" presStyleIdx="0" presStyleCnt="4"/>
      <dgm:spPr/>
      <dgm:t>
        <a:bodyPr/>
        <a:lstStyle/>
        <a:p>
          <a:endParaRPr lang="uk-UA"/>
        </a:p>
      </dgm:t>
    </dgm:pt>
    <dgm:pt modelId="{10F09569-5265-4F37-916A-4383F5847B59}" type="pres">
      <dgm:prSet presAssocID="{D5306DD8-0124-4E6A-8271-868955A7138F}" presName="hierRoot3" presStyleCnt="0"/>
      <dgm:spPr/>
    </dgm:pt>
    <dgm:pt modelId="{2CEE3181-7FFE-4A72-90C8-D71BB4B1E96D}" type="pres">
      <dgm:prSet presAssocID="{D5306DD8-0124-4E6A-8271-868955A7138F}" presName="composite3" presStyleCnt="0"/>
      <dgm:spPr/>
    </dgm:pt>
    <dgm:pt modelId="{5CC834C2-F419-4096-9E58-98FD3164D3D0}" type="pres">
      <dgm:prSet presAssocID="{D5306DD8-0124-4E6A-8271-868955A7138F}" presName="image3" presStyleLbl="node3" presStyleIdx="0" presStyleCnt="4"/>
      <dgm:spPr/>
    </dgm:pt>
    <dgm:pt modelId="{076D78E6-69C5-4C60-B980-93FF7BB5FE25}" type="pres">
      <dgm:prSet presAssocID="{D5306DD8-0124-4E6A-8271-868955A7138F}" presName="text3" presStyleLbl="revTx" presStyleIdx="2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C01097-F120-467E-BB4B-F7F5814EBCD2}" type="pres">
      <dgm:prSet presAssocID="{D5306DD8-0124-4E6A-8271-868955A7138F}" presName="hierChild4" presStyleCnt="0"/>
      <dgm:spPr/>
    </dgm:pt>
    <dgm:pt modelId="{247F0CFE-92A3-4230-A50D-6E201705F0E6}" type="pres">
      <dgm:prSet presAssocID="{184B12BB-2FF2-419C-AA57-C00B9C4C0D91}" presName="Name10" presStyleLbl="parChTrans1D2" presStyleIdx="1" presStyleCnt="4"/>
      <dgm:spPr/>
      <dgm:t>
        <a:bodyPr/>
        <a:lstStyle/>
        <a:p>
          <a:endParaRPr lang="uk-UA"/>
        </a:p>
      </dgm:t>
    </dgm:pt>
    <dgm:pt modelId="{685F3263-E95C-4C0E-AD13-B2EB40A9E643}" type="pres">
      <dgm:prSet presAssocID="{B852D576-FDA2-4571-AD5D-3D44926C73CA}" presName="hierRoot2" presStyleCnt="0"/>
      <dgm:spPr/>
    </dgm:pt>
    <dgm:pt modelId="{7B31FB1D-F927-47A4-A7DB-4C57D021279E}" type="pres">
      <dgm:prSet presAssocID="{B852D576-FDA2-4571-AD5D-3D44926C73CA}" presName="composite2" presStyleCnt="0"/>
      <dgm:spPr/>
    </dgm:pt>
    <dgm:pt modelId="{C9BD417E-693E-46E5-B2B7-386A99BDCF6F}" type="pres">
      <dgm:prSet presAssocID="{B852D576-FDA2-4571-AD5D-3D44926C73CA}" presName="image2" presStyleLbl="node2" presStyleIdx="1" presStyleCnt="4"/>
      <dgm:spPr/>
    </dgm:pt>
    <dgm:pt modelId="{294B83AA-F316-4626-AE1A-A9FCB5A92AED}" type="pres">
      <dgm:prSet presAssocID="{B852D576-FDA2-4571-AD5D-3D44926C73CA}" presName="text2" presStyleLbl="revTx" presStyleIdx="3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1D85A64-3D58-4DED-BAC4-A28BF224B379}" type="pres">
      <dgm:prSet presAssocID="{B852D576-FDA2-4571-AD5D-3D44926C73CA}" presName="hierChild3" presStyleCnt="0"/>
      <dgm:spPr/>
    </dgm:pt>
    <dgm:pt modelId="{FA4BEDFA-6D99-4FE0-B099-085C0883534B}" type="pres">
      <dgm:prSet presAssocID="{D765AFBD-2BB0-4939-B278-C2BD65C4D7E8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E01A362-51A9-420F-BE9E-175654E9E632}" type="pres">
      <dgm:prSet presAssocID="{A8416381-C424-47CD-AC73-C65B632263CD}" presName="hierRoot3" presStyleCnt="0"/>
      <dgm:spPr/>
    </dgm:pt>
    <dgm:pt modelId="{3B463105-806A-4AC6-97CE-F5CBD39316F0}" type="pres">
      <dgm:prSet presAssocID="{A8416381-C424-47CD-AC73-C65B632263CD}" presName="composite3" presStyleCnt="0"/>
      <dgm:spPr/>
    </dgm:pt>
    <dgm:pt modelId="{89E1040F-8AD5-4880-BA34-950E15A84B27}" type="pres">
      <dgm:prSet presAssocID="{A8416381-C424-47CD-AC73-C65B632263CD}" presName="image3" presStyleLbl="node3" presStyleIdx="1" presStyleCnt="4"/>
      <dgm:spPr/>
    </dgm:pt>
    <dgm:pt modelId="{4D34CD23-3B02-4D97-AE14-98F191043166}" type="pres">
      <dgm:prSet presAssocID="{A8416381-C424-47CD-AC73-C65B632263CD}" presName="text3" presStyleLbl="revTx" presStyleIdx="4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613F51A-DC85-4D40-89EC-A3F15D7BB61C}" type="pres">
      <dgm:prSet presAssocID="{A8416381-C424-47CD-AC73-C65B632263CD}" presName="hierChild4" presStyleCnt="0"/>
      <dgm:spPr/>
    </dgm:pt>
    <dgm:pt modelId="{D3101047-00CD-43F1-9C88-CCAA63AB993B}" type="pres">
      <dgm:prSet presAssocID="{BEA6A2CD-CC30-450B-9F53-9FA6C3BA812E}" presName="Name10" presStyleLbl="parChTrans1D2" presStyleIdx="2" presStyleCnt="4"/>
      <dgm:spPr/>
      <dgm:t>
        <a:bodyPr/>
        <a:lstStyle/>
        <a:p>
          <a:endParaRPr lang="uk-UA"/>
        </a:p>
      </dgm:t>
    </dgm:pt>
    <dgm:pt modelId="{9444046D-EF97-4066-BB8A-18B35488B1FF}" type="pres">
      <dgm:prSet presAssocID="{23B4C085-1C1F-4568-A758-12811B0ADE0F}" presName="hierRoot2" presStyleCnt="0"/>
      <dgm:spPr/>
    </dgm:pt>
    <dgm:pt modelId="{BD4534F6-8FE5-4713-9976-622FED248F71}" type="pres">
      <dgm:prSet presAssocID="{23B4C085-1C1F-4568-A758-12811B0ADE0F}" presName="composite2" presStyleCnt="0"/>
      <dgm:spPr/>
    </dgm:pt>
    <dgm:pt modelId="{016D9B18-EE06-46CA-8F43-5B9E85C9B2CC}" type="pres">
      <dgm:prSet presAssocID="{23B4C085-1C1F-4568-A758-12811B0ADE0F}" presName="image2" presStyleLbl="node2" presStyleIdx="2" presStyleCnt="4"/>
      <dgm:spPr/>
    </dgm:pt>
    <dgm:pt modelId="{6CC75987-C1E6-45CA-8611-F4353939031F}" type="pres">
      <dgm:prSet presAssocID="{23B4C085-1C1F-4568-A758-12811B0ADE0F}" presName="text2" presStyleLbl="revTx" presStyleIdx="5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9E8D2F7-E6D3-439F-AEE5-3060015439B0}" type="pres">
      <dgm:prSet presAssocID="{23B4C085-1C1F-4568-A758-12811B0ADE0F}" presName="hierChild3" presStyleCnt="0"/>
      <dgm:spPr/>
    </dgm:pt>
    <dgm:pt modelId="{5A4673D2-0558-4D61-9A2E-F76970D2E260}" type="pres">
      <dgm:prSet presAssocID="{598F8270-0958-4ECB-8B4A-FFF02A9E172D}" presName="Name17" presStyleLbl="parChTrans1D3" presStyleIdx="2" presStyleCnt="4"/>
      <dgm:spPr/>
      <dgm:t>
        <a:bodyPr/>
        <a:lstStyle/>
        <a:p>
          <a:endParaRPr lang="uk-UA"/>
        </a:p>
      </dgm:t>
    </dgm:pt>
    <dgm:pt modelId="{C226AF50-F290-49DB-AB29-65201D03DDBA}" type="pres">
      <dgm:prSet presAssocID="{28B9E97A-0BEE-41C9-86BD-B84D19470C89}" presName="hierRoot3" presStyleCnt="0"/>
      <dgm:spPr/>
    </dgm:pt>
    <dgm:pt modelId="{8C7D390B-6FAB-45C5-B365-A5D05C9BEAC3}" type="pres">
      <dgm:prSet presAssocID="{28B9E97A-0BEE-41C9-86BD-B84D19470C89}" presName="composite3" presStyleCnt="0"/>
      <dgm:spPr/>
    </dgm:pt>
    <dgm:pt modelId="{5AF450F6-480B-4949-8D58-D064FADE4DA5}" type="pres">
      <dgm:prSet presAssocID="{28B9E97A-0BEE-41C9-86BD-B84D19470C89}" presName="image3" presStyleLbl="node3" presStyleIdx="2" presStyleCnt="4"/>
      <dgm:spPr/>
    </dgm:pt>
    <dgm:pt modelId="{91D61623-A0EC-439D-959A-85CAC39C0741}" type="pres">
      <dgm:prSet presAssocID="{28B9E97A-0BEE-41C9-86BD-B84D19470C89}" presName="text3" presStyleLbl="revTx" presStyleIdx="6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64C999-2CBF-4E3C-9BB6-95465CC91491}" type="pres">
      <dgm:prSet presAssocID="{28B9E97A-0BEE-41C9-86BD-B84D19470C89}" presName="hierChild4" presStyleCnt="0"/>
      <dgm:spPr/>
    </dgm:pt>
    <dgm:pt modelId="{59C3460C-F1B5-4004-BB65-5103FD1832F0}" type="pres">
      <dgm:prSet presAssocID="{5E06C325-006C-429B-9325-3347C230308E}" presName="Name10" presStyleLbl="parChTrans1D2" presStyleIdx="3" presStyleCnt="4"/>
      <dgm:spPr/>
      <dgm:t>
        <a:bodyPr/>
        <a:lstStyle/>
        <a:p>
          <a:endParaRPr lang="uk-UA"/>
        </a:p>
      </dgm:t>
    </dgm:pt>
    <dgm:pt modelId="{08D45DCE-226A-406A-AFF6-312CF1E760E0}" type="pres">
      <dgm:prSet presAssocID="{313EA1F3-DA53-4A19-AECB-1039039BB740}" presName="hierRoot2" presStyleCnt="0"/>
      <dgm:spPr/>
    </dgm:pt>
    <dgm:pt modelId="{0716B2BB-04E4-449E-A87F-06E2D58107CF}" type="pres">
      <dgm:prSet presAssocID="{313EA1F3-DA53-4A19-AECB-1039039BB740}" presName="composite2" presStyleCnt="0"/>
      <dgm:spPr/>
    </dgm:pt>
    <dgm:pt modelId="{C58DA1BB-F98C-4515-96AF-86B3DA6D4FE6}" type="pres">
      <dgm:prSet presAssocID="{313EA1F3-DA53-4A19-AECB-1039039BB740}" presName="image2" presStyleLbl="node2" presStyleIdx="3" presStyleCnt="4"/>
      <dgm:spPr/>
    </dgm:pt>
    <dgm:pt modelId="{80CAA4F3-7AB1-42D3-AF29-27AC4D1FD830}" type="pres">
      <dgm:prSet presAssocID="{313EA1F3-DA53-4A19-AECB-1039039BB740}" presName="text2" presStyleLbl="revTx" presStyleIdx="7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D494DC9-1AAC-4524-9FE5-42176525E161}" type="pres">
      <dgm:prSet presAssocID="{313EA1F3-DA53-4A19-AECB-1039039BB740}" presName="hierChild3" presStyleCnt="0"/>
      <dgm:spPr/>
    </dgm:pt>
    <dgm:pt modelId="{CF1F1349-58C6-4952-A7FF-732F28DC0A92}" type="pres">
      <dgm:prSet presAssocID="{DD27E9BB-18C7-4AA2-A717-45DBA96DB209}" presName="Name17" presStyleLbl="parChTrans1D3" presStyleIdx="3" presStyleCnt="4"/>
      <dgm:spPr/>
      <dgm:t>
        <a:bodyPr/>
        <a:lstStyle/>
        <a:p>
          <a:endParaRPr lang="uk-UA"/>
        </a:p>
      </dgm:t>
    </dgm:pt>
    <dgm:pt modelId="{2D6456AC-8142-4B2C-9E94-314E6CDC8D28}" type="pres">
      <dgm:prSet presAssocID="{007CFC0E-8B9E-4112-BE79-4ADDA7ED9610}" presName="hierRoot3" presStyleCnt="0"/>
      <dgm:spPr/>
    </dgm:pt>
    <dgm:pt modelId="{966F39B8-3B53-4CE9-ACAF-F85DB6891096}" type="pres">
      <dgm:prSet presAssocID="{007CFC0E-8B9E-4112-BE79-4ADDA7ED9610}" presName="composite3" presStyleCnt="0"/>
      <dgm:spPr/>
    </dgm:pt>
    <dgm:pt modelId="{1A2B228D-882D-4D52-BD5A-9895750A3D3D}" type="pres">
      <dgm:prSet presAssocID="{007CFC0E-8B9E-4112-BE79-4ADDA7ED9610}" presName="image3" presStyleLbl="node3" presStyleIdx="3" presStyleCnt="4"/>
      <dgm:spPr/>
    </dgm:pt>
    <dgm:pt modelId="{39A95CA0-3EE2-47F5-8D7F-D4CA31D006EB}" type="pres">
      <dgm:prSet presAssocID="{007CFC0E-8B9E-4112-BE79-4ADDA7ED9610}" presName="text3" presStyleLbl="revTx" presStyleIdx="8" presStyleCnt="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55564B-9742-492A-9E29-BA25E0D6819B}" type="pres">
      <dgm:prSet presAssocID="{007CFC0E-8B9E-4112-BE79-4ADDA7ED9610}" presName="hierChild4" presStyleCnt="0"/>
      <dgm:spPr/>
    </dgm:pt>
  </dgm:ptLst>
  <dgm:cxnLst>
    <dgm:cxn modelId="{90256BC2-1D0C-40A2-A488-8BB889B311CF}" type="presOf" srcId="{BEA6A2CD-CC30-450B-9F53-9FA6C3BA812E}" destId="{D3101047-00CD-43F1-9C88-CCAA63AB993B}" srcOrd="0" destOrd="0" presId="urn:microsoft.com/office/officeart/2009/layout/CirclePictureHierarchy"/>
    <dgm:cxn modelId="{5BF430ED-D333-4201-BA36-9D27C309A0A9}" srcId="{358317B8-C6D8-480F-A58E-D14D64B679AC}" destId="{23B4C085-1C1F-4568-A758-12811B0ADE0F}" srcOrd="2" destOrd="0" parTransId="{BEA6A2CD-CC30-450B-9F53-9FA6C3BA812E}" sibTransId="{116C8AF6-FE75-46E3-9956-985185B61EAF}"/>
    <dgm:cxn modelId="{A5A80B86-F9FA-40CE-A358-DAF0D16AF362}" type="presOf" srcId="{598F8270-0958-4ECB-8B4A-FFF02A9E172D}" destId="{5A4673D2-0558-4D61-9A2E-F76970D2E260}" srcOrd="0" destOrd="0" presId="urn:microsoft.com/office/officeart/2009/layout/CirclePictureHierarchy"/>
    <dgm:cxn modelId="{FB51AFC8-5AA6-461A-AA5B-C3E6C3966D56}" type="presOf" srcId="{007CFC0E-8B9E-4112-BE79-4ADDA7ED9610}" destId="{39A95CA0-3EE2-47F5-8D7F-D4CA31D006EB}" srcOrd="0" destOrd="0" presId="urn:microsoft.com/office/officeart/2009/layout/CirclePictureHierarchy"/>
    <dgm:cxn modelId="{7C55574E-CA86-4755-B046-6F6E9FAF3B42}" srcId="{313EA1F3-DA53-4A19-AECB-1039039BB740}" destId="{007CFC0E-8B9E-4112-BE79-4ADDA7ED9610}" srcOrd="0" destOrd="0" parTransId="{DD27E9BB-18C7-4AA2-A717-45DBA96DB209}" sibTransId="{C5AD0C84-4E35-4E3A-B2BA-AD64310D4213}"/>
    <dgm:cxn modelId="{8561EDF9-7199-42DF-ADAD-2B68B0FF5BCE}" type="presOf" srcId="{B852D576-FDA2-4571-AD5D-3D44926C73CA}" destId="{294B83AA-F316-4626-AE1A-A9FCB5A92AED}" srcOrd="0" destOrd="0" presId="urn:microsoft.com/office/officeart/2009/layout/CirclePictureHierarchy"/>
    <dgm:cxn modelId="{5DA4CCEA-9C35-4370-987E-A0446E8538DF}" type="presOf" srcId="{28B9E97A-0BEE-41C9-86BD-B84D19470C89}" destId="{91D61623-A0EC-439D-959A-85CAC39C0741}" srcOrd="0" destOrd="0" presId="urn:microsoft.com/office/officeart/2009/layout/CirclePictureHierarchy"/>
    <dgm:cxn modelId="{2B9E5169-CBAA-4ED9-8DBB-01A8485F330C}" srcId="{23B4C085-1C1F-4568-A758-12811B0ADE0F}" destId="{28B9E97A-0BEE-41C9-86BD-B84D19470C89}" srcOrd="0" destOrd="0" parTransId="{598F8270-0958-4ECB-8B4A-FFF02A9E172D}" sibTransId="{0FEFCBE8-33D8-41E0-A90F-1648A090E928}"/>
    <dgm:cxn modelId="{3F556EC8-808C-49F7-9036-D893410547DA}" type="presOf" srcId="{DD27E9BB-18C7-4AA2-A717-45DBA96DB209}" destId="{CF1F1349-58C6-4952-A7FF-732F28DC0A92}" srcOrd="0" destOrd="0" presId="urn:microsoft.com/office/officeart/2009/layout/CirclePictureHierarchy"/>
    <dgm:cxn modelId="{BAB77219-0791-4AB7-A6CE-8EB0429C9CE0}" srcId="{89BA0B87-1D3A-415F-94DF-B29C0E5617A3}" destId="{D5306DD8-0124-4E6A-8271-868955A7138F}" srcOrd="0" destOrd="0" parTransId="{40FB7E2E-9E6F-44E6-A10E-5AFFC9CD3232}" sibTransId="{C894DCCC-3491-452D-97AF-36A1A23C2617}"/>
    <dgm:cxn modelId="{11944598-F6B2-459B-B85E-7A321159A8F4}" type="presOf" srcId="{A8416381-C424-47CD-AC73-C65B632263CD}" destId="{4D34CD23-3B02-4D97-AE14-98F191043166}" srcOrd="0" destOrd="0" presId="urn:microsoft.com/office/officeart/2009/layout/CirclePictureHierarchy"/>
    <dgm:cxn modelId="{FC7B1D46-CED7-42A1-8529-6D4E4A6B2433}" type="presOf" srcId="{5E06C325-006C-429B-9325-3347C230308E}" destId="{59C3460C-F1B5-4004-BB65-5103FD1832F0}" srcOrd="0" destOrd="0" presId="urn:microsoft.com/office/officeart/2009/layout/CirclePictureHierarchy"/>
    <dgm:cxn modelId="{FD43B482-1DE3-4E06-BDDD-7D5D79202D53}" type="presOf" srcId="{1FBB0425-1FD6-40CB-ABEF-DD648FCF7290}" destId="{9C7BB8F0-0832-4BAA-9815-1181F0323E7E}" srcOrd="0" destOrd="0" presId="urn:microsoft.com/office/officeart/2009/layout/CirclePictureHierarchy"/>
    <dgm:cxn modelId="{E2011B9D-212E-4BDC-AD39-839A70734404}" type="presOf" srcId="{23B4C085-1C1F-4568-A758-12811B0ADE0F}" destId="{6CC75987-C1E6-45CA-8611-F4353939031F}" srcOrd="0" destOrd="0" presId="urn:microsoft.com/office/officeart/2009/layout/CirclePictureHierarchy"/>
    <dgm:cxn modelId="{3716BA7F-A3BC-46DB-9B48-6DBE2CA03DD6}" srcId="{B852D576-FDA2-4571-AD5D-3D44926C73CA}" destId="{A8416381-C424-47CD-AC73-C65B632263CD}" srcOrd="0" destOrd="0" parTransId="{D765AFBD-2BB0-4939-B278-C2BD65C4D7E8}" sibTransId="{E623F04B-FBAB-4097-AF69-6C8C9F45878F}"/>
    <dgm:cxn modelId="{CE5E4B51-210D-4F7B-993E-DEA825DCAE1B}" type="presOf" srcId="{184B12BB-2FF2-419C-AA57-C00B9C4C0D91}" destId="{247F0CFE-92A3-4230-A50D-6E201705F0E6}" srcOrd="0" destOrd="0" presId="urn:microsoft.com/office/officeart/2009/layout/CirclePictureHierarchy"/>
    <dgm:cxn modelId="{B9F238D6-43D4-4F2B-AF3A-9064ABB204A4}" type="presOf" srcId="{33E111D1-BE67-43A3-98A8-0B2938D3F480}" destId="{0384E0FD-EAD0-4C2D-92E4-D0473BB1D4AA}" srcOrd="0" destOrd="0" presId="urn:microsoft.com/office/officeart/2009/layout/CirclePictureHierarchy"/>
    <dgm:cxn modelId="{117BCE06-6568-4690-A45E-850B9EC345CE}" type="presOf" srcId="{40FB7E2E-9E6F-44E6-A10E-5AFFC9CD3232}" destId="{5823F42F-D7DA-4583-9C57-DC4CB1666FA9}" srcOrd="0" destOrd="0" presId="urn:microsoft.com/office/officeart/2009/layout/CirclePictureHierarchy"/>
    <dgm:cxn modelId="{6A43B0A5-E092-4D0A-895C-FE9BD36A93C1}" type="presOf" srcId="{358317B8-C6D8-480F-A58E-D14D64B679AC}" destId="{24D936DD-779F-49CF-9465-408EA493050C}" srcOrd="0" destOrd="0" presId="urn:microsoft.com/office/officeart/2009/layout/CirclePictureHierarchy"/>
    <dgm:cxn modelId="{151619AF-0E27-4C47-8CBC-289473B83D01}" srcId="{358317B8-C6D8-480F-A58E-D14D64B679AC}" destId="{313EA1F3-DA53-4A19-AECB-1039039BB740}" srcOrd="3" destOrd="0" parTransId="{5E06C325-006C-429B-9325-3347C230308E}" sibTransId="{9B7EC580-EA75-4C63-8448-8A7E0ABEC982}"/>
    <dgm:cxn modelId="{6C72B852-2415-4709-A667-BA96C5430E95}" srcId="{1FBB0425-1FD6-40CB-ABEF-DD648FCF7290}" destId="{358317B8-C6D8-480F-A58E-D14D64B679AC}" srcOrd="0" destOrd="0" parTransId="{3C955B85-05C6-4297-BE45-B006D7C7C9FD}" sibTransId="{652333EC-15AF-41D5-9812-93E4188F7BCE}"/>
    <dgm:cxn modelId="{E44D754E-4C3D-4F84-8E79-5C59EC49D476}" type="presOf" srcId="{313EA1F3-DA53-4A19-AECB-1039039BB740}" destId="{80CAA4F3-7AB1-42D3-AF29-27AC4D1FD830}" srcOrd="0" destOrd="0" presId="urn:microsoft.com/office/officeart/2009/layout/CirclePictureHierarchy"/>
    <dgm:cxn modelId="{D94DBEAF-5F68-40EF-87C9-BBEBC835501D}" srcId="{358317B8-C6D8-480F-A58E-D14D64B679AC}" destId="{89BA0B87-1D3A-415F-94DF-B29C0E5617A3}" srcOrd="0" destOrd="0" parTransId="{33E111D1-BE67-43A3-98A8-0B2938D3F480}" sibTransId="{B4B17AAC-3DDF-43D7-A001-8A65FB88F7D5}"/>
    <dgm:cxn modelId="{91FE7272-D289-40F4-A8EF-6E6B98A6A11F}" type="presOf" srcId="{89BA0B87-1D3A-415F-94DF-B29C0E5617A3}" destId="{763D362D-275A-4717-A462-BBC9FF4CA317}" srcOrd="0" destOrd="0" presId="urn:microsoft.com/office/officeart/2009/layout/CirclePictureHierarchy"/>
    <dgm:cxn modelId="{F619B2BB-8E61-47B5-8A05-F7E70DFA034C}" type="presOf" srcId="{D765AFBD-2BB0-4939-B278-C2BD65C4D7E8}" destId="{FA4BEDFA-6D99-4FE0-B099-085C0883534B}" srcOrd="0" destOrd="0" presId="urn:microsoft.com/office/officeart/2009/layout/CirclePictureHierarchy"/>
    <dgm:cxn modelId="{EA80C802-C657-4A5B-BEDA-0E68F9F23F6B}" type="presOf" srcId="{D5306DD8-0124-4E6A-8271-868955A7138F}" destId="{076D78E6-69C5-4C60-B980-93FF7BB5FE25}" srcOrd="0" destOrd="0" presId="urn:microsoft.com/office/officeart/2009/layout/CirclePictureHierarchy"/>
    <dgm:cxn modelId="{B4241E4A-CA2E-4483-AF71-5E106161F542}" srcId="{358317B8-C6D8-480F-A58E-D14D64B679AC}" destId="{B852D576-FDA2-4571-AD5D-3D44926C73CA}" srcOrd="1" destOrd="0" parTransId="{184B12BB-2FF2-419C-AA57-C00B9C4C0D91}" sibTransId="{AC64A042-E190-4BED-9934-1CFAAADA4590}"/>
    <dgm:cxn modelId="{14A458E0-89A6-4008-9665-6025C3D1EE59}" type="presParOf" srcId="{9C7BB8F0-0832-4BAA-9815-1181F0323E7E}" destId="{785170D6-E629-4582-B389-6A16E872D995}" srcOrd="0" destOrd="0" presId="urn:microsoft.com/office/officeart/2009/layout/CirclePictureHierarchy"/>
    <dgm:cxn modelId="{B26A8C4E-3838-41B9-91EF-7E4F1B29BC1E}" type="presParOf" srcId="{785170D6-E629-4582-B389-6A16E872D995}" destId="{E32B6F8E-56FC-471E-B7DA-5CF064CD671A}" srcOrd="0" destOrd="0" presId="urn:microsoft.com/office/officeart/2009/layout/CirclePictureHierarchy"/>
    <dgm:cxn modelId="{C0B91519-CDCB-44CD-87D4-530C1CABE429}" type="presParOf" srcId="{E32B6F8E-56FC-471E-B7DA-5CF064CD671A}" destId="{B16D6C38-41CE-4916-B251-80A7ED2F5CE4}" srcOrd="0" destOrd="0" presId="urn:microsoft.com/office/officeart/2009/layout/CirclePictureHierarchy"/>
    <dgm:cxn modelId="{E428E0F2-A198-45D7-8516-7801528A832C}" type="presParOf" srcId="{E32B6F8E-56FC-471E-B7DA-5CF064CD671A}" destId="{24D936DD-779F-49CF-9465-408EA493050C}" srcOrd="1" destOrd="0" presId="urn:microsoft.com/office/officeart/2009/layout/CirclePictureHierarchy"/>
    <dgm:cxn modelId="{41455E78-8C7A-4E24-8A13-977AB2405DCA}" type="presParOf" srcId="{785170D6-E629-4582-B389-6A16E872D995}" destId="{F58FB7B4-EFCD-4656-893C-83A70F6FD958}" srcOrd="1" destOrd="0" presId="urn:microsoft.com/office/officeart/2009/layout/CirclePictureHierarchy"/>
    <dgm:cxn modelId="{B75FEBBA-0189-4B5E-B798-BC212A743E3B}" type="presParOf" srcId="{F58FB7B4-EFCD-4656-893C-83A70F6FD958}" destId="{0384E0FD-EAD0-4C2D-92E4-D0473BB1D4AA}" srcOrd="0" destOrd="0" presId="urn:microsoft.com/office/officeart/2009/layout/CirclePictureHierarchy"/>
    <dgm:cxn modelId="{EB975FBE-9164-4F13-9232-27312540DA6F}" type="presParOf" srcId="{F58FB7B4-EFCD-4656-893C-83A70F6FD958}" destId="{C33F88DC-AE3B-495E-9242-9DA80664B4BB}" srcOrd="1" destOrd="0" presId="urn:microsoft.com/office/officeart/2009/layout/CirclePictureHierarchy"/>
    <dgm:cxn modelId="{ABE5A312-D0BC-4D88-99D4-1266BC0F1EBC}" type="presParOf" srcId="{C33F88DC-AE3B-495E-9242-9DA80664B4BB}" destId="{EBBB5F3E-05AF-4D1B-BE4D-68243422A7A5}" srcOrd="0" destOrd="0" presId="urn:microsoft.com/office/officeart/2009/layout/CirclePictureHierarchy"/>
    <dgm:cxn modelId="{E9DD740F-C8C7-42AE-BC28-73E61ABB1765}" type="presParOf" srcId="{EBBB5F3E-05AF-4D1B-BE4D-68243422A7A5}" destId="{625D6704-7AC4-4837-A8D9-4FB1F424AAA7}" srcOrd="0" destOrd="0" presId="urn:microsoft.com/office/officeart/2009/layout/CirclePictureHierarchy"/>
    <dgm:cxn modelId="{BE21CA09-26AB-45C1-AD68-5C9CF6A979BD}" type="presParOf" srcId="{EBBB5F3E-05AF-4D1B-BE4D-68243422A7A5}" destId="{763D362D-275A-4717-A462-BBC9FF4CA317}" srcOrd="1" destOrd="0" presId="urn:microsoft.com/office/officeart/2009/layout/CirclePictureHierarchy"/>
    <dgm:cxn modelId="{E4FB344C-CD5E-4820-B9AF-C4A1433D72E2}" type="presParOf" srcId="{C33F88DC-AE3B-495E-9242-9DA80664B4BB}" destId="{806148D7-A42A-49FC-8182-44ACDECD742D}" srcOrd="1" destOrd="0" presId="urn:microsoft.com/office/officeart/2009/layout/CirclePictureHierarchy"/>
    <dgm:cxn modelId="{7745256F-5135-4225-BA29-8A47FAA16580}" type="presParOf" srcId="{806148D7-A42A-49FC-8182-44ACDECD742D}" destId="{5823F42F-D7DA-4583-9C57-DC4CB1666FA9}" srcOrd="0" destOrd="0" presId="urn:microsoft.com/office/officeart/2009/layout/CirclePictureHierarchy"/>
    <dgm:cxn modelId="{A80B8F6E-B0FC-4314-8CC9-8DC91192E399}" type="presParOf" srcId="{806148D7-A42A-49FC-8182-44ACDECD742D}" destId="{10F09569-5265-4F37-916A-4383F5847B59}" srcOrd="1" destOrd="0" presId="urn:microsoft.com/office/officeart/2009/layout/CirclePictureHierarchy"/>
    <dgm:cxn modelId="{7B9E32FD-3673-450F-8FFA-26ED249BF334}" type="presParOf" srcId="{10F09569-5265-4F37-916A-4383F5847B59}" destId="{2CEE3181-7FFE-4A72-90C8-D71BB4B1E96D}" srcOrd="0" destOrd="0" presId="urn:microsoft.com/office/officeart/2009/layout/CirclePictureHierarchy"/>
    <dgm:cxn modelId="{7F4B828F-F253-4C7A-84EE-D56BE5DFAA1E}" type="presParOf" srcId="{2CEE3181-7FFE-4A72-90C8-D71BB4B1E96D}" destId="{5CC834C2-F419-4096-9E58-98FD3164D3D0}" srcOrd="0" destOrd="0" presId="urn:microsoft.com/office/officeart/2009/layout/CirclePictureHierarchy"/>
    <dgm:cxn modelId="{15DBAC4D-E3C8-445B-84DD-E8E4700512A2}" type="presParOf" srcId="{2CEE3181-7FFE-4A72-90C8-D71BB4B1E96D}" destId="{076D78E6-69C5-4C60-B980-93FF7BB5FE25}" srcOrd="1" destOrd="0" presId="urn:microsoft.com/office/officeart/2009/layout/CirclePictureHierarchy"/>
    <dgm:cxn modelId="{F9183EA2-681B-4358-859B-8EFDE7DC1081}" type="presParOf" srcId="{10F09569-5265-4F37-916A-4383F5847B59}" destId="{E3C01097-F120-467E-BB4B-F7F5814EBCD2}" srcOrd="1" destOrd="0" presId="urn:microsoft.com/office/officeart/2009/layout/CirclePictureHierarchy"/>
    <dgm:cxn modelId="{099785C2-2175-4D52-9ABD-3C9176182B54}" type="presParOf" srcId="{F58FB7B4-EFCD-4656-893C-83A70F6FD958}" destId="{247F0CFE-92A3-4230-A50D-6E201705F0E6}" srcOrd="2" destOrd="0" presId="urn:microsoft.com/office/officeart/2009/layout/CirclePictureHierarchy"/>
    <dgm:cxn modelId="{6475C863-61AB-4BE0-898D-13875935E194}" type="presParOf" srcId="{F58FB7B4-EFCD-4656-893C-83A70F6FD958}" destId="{685F3263-E95C-4C0E-AD13-B2EB40A9E643}" srcOrd="3" destOrd="0" presId="urn:microsoft.com/office/officeart/2009/layout/CirclePictureHierarchy"/>
    <dgm:cxn modelId="{5AD70C1D-90A3-427B-83A6-237AFB276070}" type="presParOf" srcId="{685F3263-E95C-4C0E-AD13-B2EB40A9E643}" destId="{7B31FB1D-F927-47A4-A7DB-4C57D021279E}" srcOrd="0" destOrd="0" presId="urn:microsoft.com/office/officeart/2009/layout/CirclePictureHierarchy"/>
    <dgm:cxn modelId="{AEC6A626-1226-4596-9F87-62D1584D22EA}" type="presParOf" srcId="{7B31FB1D-F927-47A4-A7DB-4C57D021279E}" destId="{C9BD417E-693E-46E5-B2B7-386A99BDCF6F}" srcOrd="0" destOrd="0" presId="urn:microsoft.com/office/officeart/2009/layout/CirclePictureHierarchy"/>
    <dgm:cxn modelId="{F43C4CCB-6362-4BB8-AED1-514ABD544A2D}" type="presParOf" srcId="{7B31FB1D-F927-47A4-A7DB-4C57D021279E}" destId="{294B83AA-F316-4626-AE1A-A9FCB5A92AED}" srcOrd="1" destOrd="0" presId="urn:microsoft.com/office/officeart/2009/layout/CirclePictureHierarchy"/>
    <dgm:cxn modelId="{F40E8C64-B09C-4148-82CE-E2811297DBA3}" type="presParOf" srcId="{685F3263-E95C-4C0E-AD13-B2EB40A9E643}" destId="{D1D85A64-3D58-4DED-BAC4-A28BF224B379}" srcOrd="1" destOrd="0" presId="urn:microsoft.com/office/officeart/2009/layout/CirclePictureHierarchy"/>
    <dgm:cxn modelId="{88BEC318-53C0-49D4-8D49-035814DEBFC1}" type="presParOf" srcId="{D1D85A64-3D58-4DED-BAC4-A28BF224B379}" destId="{FA4BEDFA-6D99-4FE0-B099-085C0883534B}" srcOrd="0" destOrd="0" presId="urn:microsoft.com/office/officeart/2009/layout/CirclePictureHierarchy"/>
    <dgm:cxn modelId="{D953203E-1B8B-4752-80A9-4D7A762D8180}" type="presParOf" srcId="{D1D85A64-3D58-4DED-BAC4-A28BF224B379}" destId="{0E01A362-51A9-420F-BE9E-175654E9E632}" srcOrd="1" destOrd="0" presId="urn:microsoft.com/office/officeart/2009/layout/CirclePictureHierarchy"/>
    <dgm:cxn modelId="{24BF2066-D136-43B0-BB1D-DBCFF5AB0133}" type="presParOf" srcId="{0E01A362-51A9-420F-BE9E-175654E9E632}" destId="{3B463105-806A-4AC6-97CE-F5CBD39316F0}" srcOrd="0" destOrd="0" presId="urn:microsoft.com/office/officeart/2009/layout/CirclePictureHierarchy"/>
    <dgm:cxn modelId="{50F310C2-C107-4209-8EA6-555707B776DF}" type="presParOf" srcId="{3B463105-806A-4AC6-97CE-F5CBD39316F0}" destId="{89E1040F-8AD5-4880-BA34-950E15A84B27}" srcOrd="0" destOrd="0" presId="urn:microsoft.com/office/officeart/2009/layout/CirclePictureHierarchy"/>
    <dgm:cxn modelId="{4FF46853-BD70-42FC-8153-7831D27A79A7}" type="presParOf" srcId="{3B463105-806A-4AC6-97CE-F5CBD39316F0}" destId="{4D34CD23-3B02-4D97-AE14-98F191043166}" srcOrd="1" destOrd="0" presId="urn:microsoft.com/office/officeart/2009/layout/CirclePictureHierarchy"/>
    <dgm:cxn modelId="{86D45067-0442-487D-8B73-2983BC2376A3}" type="presParOf" srcId="{0E01A362-51A9-420F-BE9E-175654E9E632}" destId="{9613F51A-DC85-4D40-89EC-A3F15D7BB61C}" srcOrd="1" destOrd="0" presId="urn:microsoft.com/office/officeart/2009/layout/CirclePictureHierarchy"/>
    <dgm:cxn modelId="{8392DDE7-0583-4B61-9D27-5082A1740E2B}" type="presParOf" srcId="{F58FB7B4-EFCD-4656-893C-83A70F6FD958}" destId="{D3101047-00CD-43F1-9C88-CCAA63AB993B}" srcOrd="4" destOrd="0" presId="urn:microsoft.com/office/officeart/2009/layout/CirclePictureHierarchy"/>
    <dgm:cxn modelId="{B2B4284C-BCF8-44F5-9A6C-127C6DA472CF}" type="presParOf" srcId="{F58FB7B4-EFCD-4656-893C-83A70F6FD958}" destId="{9444046D-EF97-4066-BB8A-18B35488B1FF}" srcOrd="5" destOrd="0" presId="urn:microsoft.com/office/officeart/2009/layout/CirclePictureHierarchy"/>
    <dgm:cxn modelId="{A2BBCCD0-91AF-47ED-86D7-37B7DD58C1EC}" type="presParOf" srcId="{9444046D-EF97-4066-BB8A-18B35488B1FF}" destId="{BD4534F6-8FE5-4713-9976-622FED248F71}" srcOrd="0" destOrd="0" presId="urn:microsoft.com/office/officeart/2009/layout/CirclePictureHierarchy"/>
    <dgm:cxn modelId="{B487FAD0-935F-495F-BB94-87F358D1D646}" type="presParOf" srcId="{BD4534F6-8FE5-4713-9976-622FED248F71}" destId="{016D9B18-EE06-46CA-8F43-5B9E85C9B2CC}" srcOrd="0" destOrd="0" presId="urn:microsoft.com/office/officeart/2009/layout/CirclePictureHierarchy"/>
    <dgm:cxn modelId="{9CE6A893-220C-4E66-A447-3690D936BA32}" type="presParOf" srcId="{BD4534F6-8FE5-4713-9976-622FED248F71}" destId="{6CC75987-C1E6-45CA-8611-F4353939031F}" srcOrd="1" destOrd="0" presId="urn:microsoft.com/office/officeart/2009/layout/CirclePictureHierarchy"/>
    <dgm:cxn modelId="{6C3B831E-1A6F-4807-B485-08FBA753B783}" type="presParOf" srcId="{9444046D-EF97-4066-BB8A-18B35488B1FF}" destId="{C9E8D2F7-E6D3-439F-AEE5-3060015439B0}" srcOrd="1" destOrd="0" presId="urn:microsoft.com/office/officeart/2009/layout/CirclePictureHierarchy"/>
    <dgm:cxn modelId="{C91399EA-46FD-44AB-BD59-B51D0183BBE2}" type="presParOf" srcId="{C9E8D2F7-E6D3-439F-AEE5-3060015439B0}" destId="{5A4673D2-0558-4D61-9A2E-F76970D2E260}" srcOrd="0" destOrd="0" presId="urn:microsoft.com/office/officeart/2009/layout/CirclePictureHierarchy"/>
    <dgm:cxn modelId="{E99D587A-5331-46B2-A03E-7183AC1FE1B2}" type="presParOf" srcId="{C9E8D2F7-E6D3-439F-AEE5-3060015439B0}" destId="{C226AF50-F290-49DB-AB29-65201D03DDBA}" srcOrd="1" destOrd="0" presId="urn:microsoft.com/office/officeart/2009/layout/CirclePictureHierarchy"/>
    <dgm:cxn modelId="{F077AB40-D657-40A9-9F6F-DB56C54608EE}" type="presParOf" srcId="{C226AF50-F290-49DB-AB29-65201D03DDBA}" destId="{8C7D390B-6FAB-45C5-B365-A5D05C9BEAC3}" srcOrd="0" destOrd="0" presId="urn:microsoft.com/office/officeart/2009/layout/CirclePictureHierarchy"/>
    <dgm:cxn modelId="{5CF9927C-6B79-457C-AA3B-6313FE395EAF}" type="presParOf" srcId="{8C7D390B-6FAB-45C5-B365-A5D05C9BEAC3}" destId="{5AF450F6-480B-4949-8D58-D064FADE4DA5}" srcOrd="0" destOrd="0" presId="urn:microsoft.com/office/officeart/2009/layout/CirclePictureHierarchy"/>
    <dgm:cxn modelId="{35A3E9B2-7028-4335-A875-3B15928D6D33}" type="presParOf" srcId="{8C7D390B-6FAB-45C5-B365-A5D05C9BEAC3}" destId="{91D61623-A0EC-439D-959A-85CAC39C0741}" srcOrd="1" destOrd="0" presId="urn:microsoft.com/office/officeart/2009/layout/CirclePictureHierarchy"/>
    <dgm:cxn modelId="{0163525E-3DCA-46E8-9400-7E7E60C2A1B7}" type="presParOf" srcId="{C226AF50-F290-49DB-AB29-65201D03DDBA}" destId="{D664C999-2CBF-4E3C-9BB6-95465CC91491}" srcOrd="1" destOrd="0" presId="urn:microsoft.com/office/officeart/2009/layout/CirclePictureHierarchy"/>
    <dgm:cxn modelId="{ED4A0F9F-4759-4201-B5DE-CA1F4AD954A2}" type="presParOf" srcId="{F58FB7B4-EFCD-4656-893C-83A70F6FD958}" destId="{59C3460C-F1B5-4004-BB65-5103FD1832F0}" srcOrd="6" destOrd="0" presId="urn:microsoft.com/office/officeart/2009/layout/CirclePictureHierarchy"/>
    <dgm:cxn modelId="{C57D564C-9AF3-4166-A89A-21F6EBA09FAD}" type="presParOf" srcId="{F58FB7B4-EFCD-4656-893C-83A70F6FD958}" destId="{08D45DCE-226A-406A-AFF6-312CF1E760E0}" srcOrd="7" destOrd="0" presId="urn:microsoft.com/office/officeart/2009/layout/CirclePictureHierarchy"/>
    <dgm:cxn modelId="{CDEFE250-2434-4F7F-B940-913B8C594170}" type="presParOf" srcId="{08D45DCE-226A-406A-AFF6-312CF1E760E0}" destId="{0716B2BB-04E4-449E-A87F-06E2D58107CF}" srcOrd="0" destOrd="0" presId="urn:microsoft.com/office/officeart/2009/layout/CirclePictureHierarchy"/>
    <dgm:cxn modelId="{D42E8224-C274-45E8-8A2F-100CD3921E7F}" type="presParOf" srcId="{0716B2BB-04E4-449E-A87F-06E2D58107CF}" destId="{C58DA1BB-F98C-4515-96AF-86B3DA6D4FE6}" srcOrd="0" destOrd="0" presId="urn:microsoft.com/office/officeart/2009/layout/CirclePictureHierarchy"/>
    <dgm:cxn modelId="{03B25CEB-0743-42F8-885A-091EB4F1947A}" type="presParOf" srcId="{0716B2BB-04E4-449E-A87F-06E2D58107CF}" destId="{80CAA4F3-7AB1-42D3-AF29-27AC4D1FD830}" srcOrd="1" destOrd="0" presId="urn:microsoft.com/office/officeart/2009/layout/CirclePictureHierarchy"/>
    <dgm:cxn modelId="{AB740DCC-BE23-450C-A0C4-4DE6C23EB416}" type="presParOf" srcId="{08D45DCE-226A-406A-AFF6-312CF1E760E0}" destId="{0D494DC9-1AAC-4524-9FE5-42176525E161}" srcOrd="1" destOrd="0" presId="urn:microsoft.com/office/officeart/2009/layout/CirclePictureHierarchy"/>
    <dgm:cxn modelId="{F8D41384-39F1-467D-998A-BB9343FB6E93}" type="presParOf" srcId="{0D494DC9-1AAC-4524-9FE5-42176525E161}" destId="{CF1F1349-58C6-4952-A7FF-732F28DC0A92}" srcOrd="0" destOrd="0" presId="urn:microsoft.com/office/officeart/2009/layout/CirclePictureHierarchy"/>
    <dgm:cxn modelId="{D2FE97E3-5178-43FA-B04D-3AF98550214B}" type="presParOf" srcId="{0D494DC9-1AAC-4524-9FE5-42176525E161}" destId="{2D6456AC-8142-4B2C-9E94-314E6CDC8D28}" srcOrd="1" destOrd="0" presId="urn:microsoft.com/office/officeart/2009/layout/CirclePictureHierarchy"/>
    <dgm:cxn modelId="{5C4E166E-A95E-4588-A2B2-DFAF7A3EF0C6}" type="presParOf" srcId="{2D6456AC-8142-4B2C-9E94-314E6CDC8D28}" destId="{966F39B8-3B53-4CE9-ACAF-F85DB6891096}" srcOrd="0" destOrd="0" presId="urn:microsoft.com/office/officeart/2009/layout/CirclePictureHierarchy"/>
    <dgm:cxn modelId="{8EA4297E-5123-4430-8C0F-209B80757A59}" type="presParOf" srcId="{966F39B8-3B53-4CE9-ACAF-F85DB6891096}" destId="{1A2B228D-882D-4D52-BD5A-9895750A3D3D}" srcOrd="0" destOrd="0" presId="urn:microsoft.com/office/officeart/2009/layout/CirclePictureHierarchy"/>
    <dgm:cxn modelId="{4EB4D56D-7EDB-442D-8119-2F67F05F7E9D}" type="presParOf" srcId="{966F39B8-3B53-4CE9-ACAF-F85DB6891096}" destId="{39A95CA0-3EE2-47F5-8D7F-D4CA31D006EB}" srcOrd="1" destOrd="0" presId="urn:microsoft.com/office/officeart/2009/layout/CirclePictureHierarchy"/>
    <dgm:cxn modelId="{93C57A01-D27A-4DD9-A879-027774AEC834}" type="presParOf" srcId="{2D6456AC-8142-4B2C-9E94-314E6CDC8D28}" destId="{D655564B-9742-492A-9E29-BA25E0D6819B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F1349-58C6-4952-A7FF-732F28DC0A92}">
      <dsp:nvSpPr>
        <dsp:cNvPr id="0" name=""/>
        <dsp:cNvSpPr/>
      </dsp:nvSpPr>
      <dsp:spPr>
        <a:xfrm>
          <a:off x="4915019" y="2316077"/>
          <a:ext cx="91440" cy="17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3460C-F1B5-4004-BB65-5103FD1832F0}">
      <dsp:nvSpPr>
        <dsp:cNvPr id="0" name=""/>
        <dsp:cNvSpPr/>
      </dsp:nvSpPr>
      <dsp:spPr>
        <a:xfrm>
          <a:off x="2622946" y="1570817"/>
          <a:ext cx="2337792" cy="17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69"/>
              </a:lnTo>
              <a:lnTo>
                <a:pt x="2337792" y="89969"/>
              </a:lnTo>
              <a:lnTo>
                <a:pt x="2337792" y="1785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673D2-0558-4D61-9A2E-F76970D2E260}">
      <dsp:nvSpPr>
        <dsp:cNvPr id="0" name=""/>
        <dsp:cNvSpPr/>
      </dsp:nvSpPr>
      <dsp:spPr>
        <a:xfrm>
          <a:off x="3356490" y="2316077"/>
          <a:ext cx="91440" cy="17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01047-00CD-43F1-9C88-CCAA63AB993B}">
      <dsp:nvSpPr>
        <dsp:cNvPr id="0" name=""/>
        <dsp:cNvSpPr/>
      </dsp:nvSpPr>
      <dsp:spPr>
        <a:xfrm>
          <a:off x="2622946" y="1570817"/>
          <a:ext cx="779264" cy="17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69"/>
              </a:lnTo>
              <a:lnTo>
                <a:pt x="779264" y="89969"/>
              </a:lnTo>
              <a:lnTo>
                <a:pt x="779264" y="1785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EDFA-6D99-4FE0-B099-085C0883534B}">
      <dsp:nvSpPr>
        <dsp:cNvPr id="0" name=""/>
        <dsp:cNvSpPr/>
      </dsp:nvSpPr>
      <dsp:spPr>
        <a:xfrm>
          <a:off x="1797962" y="2316077"/>
          <a:ext cx="91440" cy="17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F0CFE-92A3-4230-A50D-6E201705F0E6}">
      <dsp:nvSpPr>
        <dsp:cNvPr id="0" name=""/>
        <dsp:cNvSpPr/>
      </dsp:nvSpPr>
      <dsp:spPr>
        <a:xfrm>
          <a:off x="1843682" y="1570817"/>
          <a:ext cx="779264" cy="178522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89969"/>
              </a:lnTo>
              <a:lnTo>
                <a:pt x="0" y="89969"/>
              </a:lnTo>
              <a:lnTo>
                <a:pt x="0" y="1785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3F42F-D7DA-4583-9C57-DC4CB1666FA9}">
      <dsp:nvSpPr>
        <dsp:cNvPr id="0" name=""/>
        <dsp:cNvSpPr/>
      </dsp:nvSpPr>
      <dsp:spPr>
        <a:xfrm>
          <a:off x="239434" y="2316077"/>
          <a:ext cx="91440" cy="17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4E0FD-EAD0-4C2D-92E4-D0473BB1D4AA}">
      <dsp:nvSpPr>
        <dsp:cNvPr id="0" name=""/>
        <dsp:cNvSpPr/>
      </dsp:nvSpPr>
      <dsp:spPr>
        <a:xfrm>
          <a:off x="285154" y="1570817"/>
          <a:ext cx="2337792" cy="178522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89969"/>
              </a:lnTo>
              <a:lnTo>
                <a:pt x="0" y="89969"/>
              </a:lnTo>
              <a:lnTo>
                <a:pt x="0" y="1785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D6C38-41CE-4916-B251-80A7ED2F5CE4}">
      <dsp:nvSpPr>
        <dsp:cNvPr id="0" name=""/>
        <dsp:cNvSpPr/>
      </dsp:nvSpPr>
      <dsp:spPr>
        <a:xfrm>
          <a:off x="2339578" y="1004079"/>
          <a:ext cx="566737" cy="566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D936DD-779F-49CF-9465-408EA493050C}">
      <dsp:nvSpPr>
        <dsp:cNvPr id="0" name=""/>
        <dsp:cNvSpPr/>
      </dsp:nvSpPr>
      <dsp:spPr>
        <a:xfrm>
          <a:off x="2906315" y="1002663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Навчальні досягнення учнів</a:t>
          </a:r>
          <a:endParaRPr lang="uk-UA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6315" y="1002663"/>
        <a:ext cx="850106" cy="566737"/>
      </dsp:txXfrm>
    </dsp:sp>
    <dsp:sp modelId="{625D6704-7AC4-4837-A8D9-4FB1F424AAA7}">
      <dsp:nvSpPr>
        <dsp:cNvPr id="0" name=""/>
        <dsp:cNvSpPr/>
      </dsp:nvSpPr>
      <dsp:spPr>
        <a:xfrm>
          <a:off x="1785" y="1749339"/>
          <a:ext cx="566737" cy="5667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3D362D-275A-4717-A462-BBC9FF4CA317}">
      <dsp:nvSpPr>
        <dsp:cNvPr id="0" name=""/>
        <dsp:cNvSpPr/>
      </dsp:nvSpPr>
      <dsp:spPr>
        <a:xfrm>
          <a:off x="568523" y="174792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Високий рівень</a:t>
          </a:r>
          <a:endParaRPr lang="uk-UA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523" y="1747922"/>
        <a:ext cx="850106" cy="566737"/>
      </dsp:txXfrm>
    </dsp:sp>
    <dsp:sp modelId="{5CC834C2-F419-4096-9E58-98FD3164D3D0}">
      <dsp:nvSpPr>
        <dsp:cNvPr id="0" name=""/>
        <dsp:cNvSpPr/>
      </dsp:nvSpPr>
      <dsp:spPr>
        <a:xfrm>
          <a:off x="1785" y="2494599"/>
          <a:ext cx="566737" cy="5667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6D78E6-69C5-4C60-B980-93FF7BB5FE25}">
      <dsp:nvSpPr>
        <dsp:cNvPr id="0" name=""/>
        <dsp:cNvSpPr/>
      </dsp:nvSpPr>
      <dsp:spPr>
        <a:xfrm>
          <a:off x="568523" y="249318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учнів</a:t>
          </a:r>
          <a:endParaRPr lang="uk-UA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523" y="2493182"/>
        <a:ext cx="850106" cy="566737"/>
      </dsp:txXfrm>
    </dsp:sp>
    <dsp:sp modelId="{C9BD417E-693E-46E5-B2B7-386A99BDCF6F}">
      <dsp:nvSpPr>
        <dsp:cNvPr id="0" name=""/>
        <dsp:cNvSpPr/>
      </dsp:nvSpPr>
      <dsp:spPr>
        <a:xfrm>
          <a:off x="1560314" y="1749339"/>
          <a:ext cx="566737" cy="5667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4B83AA-F316-4626-AE1A-A9FCB5A92AED}">
      <dsp:nvSpPr>
        <dsp:cNvPr id="0" name=""/>
        <dsp:cNvSpPr/>
      </dsp:nvSpPr>
      <dsp:spPr>
        <a:xfrm>
          <a:off x="2127051" y="174792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Достатній рівень</a:t>
          </a:r>
          <a:endParaRPr lang="uk-UA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7051" y="1747922"/>
        <a:ext cx="850106" cy="566737"/>
      </dsp:txXfrm>
    </dsp:sp>
    <dsp:sp modelId="{89E1040F-8AD5-4880-BA34-950E15A84B27}">
      <dsp:nvSpPr>
        <dsp:cNvPr id="0" name=""/>
        <dsp:cNvSpPr/>
      </dsp:nvSpPr>
      <dsp:spPr>
        <a:xfrm>
          <a:off x="1560314" y="2494599"/>
          <a:ext cx="566737" cy="5667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34CD23-3B02-4D97-AE14-98F191043166}">
      <dsp:nvSpPr>
        <dsp:cNvPr id="0" name=""/>
        <dsp:cNvSpPr/>
      </dsp:nvSpPr>
      <dsp:spPr>
        <a:xfrm>
          <a:off x="2127051" y="249318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учнів</a:t>
          </a:r>
          <a:endParaRPr lang="uk-UA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27051" y="2493182"/>
        <a:ext cx="850106" cy="566737"/>
      </dsp:txXfrm>
    </dsp:sp>
    <dsp:sp modelId="{016D9B18-EE06-46CA-8F43-5B9E85C9B2CC}">
      <dsp:nvSpPr>
        <dsp:cNvPr id="0" name=""/>
        <dsp:cNvSpPr/>
      </dsp:nvSpPr>
      <dsp:spPr>
        <a:xfrm>
          <a:off x="3118842" y="1749339"/>
          <a:ext cx="566737" cy="5667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C75987-C1E6-45CA-8611-F4353939031F}">
      <dsp:nvSpPr>
        <dsp:cNvPr id="0" name=""/>
        <dsp:cNvSpPr/>
      </dsp:nvSpPr>
      <dsp:spPr>
        <a:xfrm>
          <a:off x="3685579" y="174792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Середній рівень</a:t>
          </a:r>
          <a:endParaRPr lang="uk-UA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5579" y="1747922"/>
        <a:ext cx="850106" cy="566737"/>
      </dsp:txXfrm>
    </dsp:sp>
    <dsp:sp modelId="{5AF450F6-480B-4949-8D58-D064FADE4DA5}">
      <dsp:nvSpPr>
        <dsp:cNvPr id="0" name=""/>
        <dsp:cNvSpPr/>
      </dsp:nvSpPr>
      <dsp:spPr>
        <a:xfrm>
          <a:off x="3118842" y="2494599"/>
          <a:ext cx="566737" cy="5667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D61623-A0EC-439D-959A-85CAC39C0741}">
      <dsp:nvSpPr>
        <dsp:cNvPr id="0" name=""/>
        <dsp:cNvSpPr/>
      </dsp:nvSpPr>
      <dsp:spPr>
        <a:xfrm>
          <a:off x="3685579" y="249318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учні</a:t>
          </a:r>
          <a:endParaRPr lang="uk-UA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5579" y="2493182"/>
        <a:ext cx="850106" cy="566737"/>
      </dsp:txXfrm>
    </dsp:sp>
    <dsp:sp modelId="{C58DA1BB-F98C-4515-96AF-86B3DA6D4FE6}">
      <dsp:nvSpPr>
        <dsp:cNvPr id="0" name=""/>
        <dsp:cNvSpPr/>
      </dsp:nvSpPr>
      <dsp:spPr>
        <a:xfrm>
          <a:off x="4677370" y="1749339"/>
          <a:ext cx="566737" cy="56673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AA4F3-7AB1-42D3-AF29-27AC4D1FD830}">
      <dsp:nvSpPr>
        <dsp:cNvPr id="0" name=""/>
        <dsp:cNvSpPr/>
      </dsp:nvSpPr>
      <dsp:spPr>
        <a:xfrm>
          <a:off x="5244107" y="174792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Початковий рівень</a:t>
          </a:r>
          <a:endParaRPr lang="uk-UA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4107" y="1747922"/>
        <a:ext cx="850106" cy="566737"/>
      </dsp:txXfrm>
    </dsp:sp>
    <dsp:sp modelId="{1A2B228D-882D-4D52-BD5A-9895750A3D3D}">
      <dsp:nvSpPr>
        <dsp:cNvPr id="0" name=""/>
        <dsp:cNvSpPr/>
      </dsp:nvSpPr>
      <dsp:spPr>
        <a:xfrm>
          <a:off x="4677370" y="2494599"/>
          <a:ext cx="566737" cy="5667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A95CA0-3EE2-47F5-8D7F-D4CA31D006EB}">
      <dsp:nvSpPr>
        <dsp:cNvPr id="0" name=""/>
        <dsp:cNvSpPr/>
      </dsp:nvSpPr>
      <dsp:spPr>
        <a:xfrm>
          <a:off x="5244107" y="2493182"/>
          <a:ext cx="850106" cy="56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учні</a:t>
          </a:r>
          <a:endParaRPr lang="uk-UA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4107" y="2493182"/>
        <a:ext cx="850106" cy="566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8E068-B220-43B5-94AE-BC1812D9FE17}" type="datetimeFigureOut">
              <a:rPr lang="uk-UA" smtClean="0"/>
              <a:t>17.10.2018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8680-31E7-40FE-9CDC-D793C23179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7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0B63D4-101B-45CE-84D8-3E82456B758F}" type="datetime1">
              <a:rPr lang="uk-UA" smtClean="0"/>
              <a:t>17.10.2018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B641-A8A5-4132-B628-A8CDB6097EA3}" type="datetime1">
              <a:rPr lang="uk-UA" smtClean="0"/>
              <a:t>17.10.2018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5FF9-3EDC-4507-9390-CD48B2ACFAE7}" type="datetime1">
              <a:rPr lang="uk-UA" smtClean="0"/>
              <a:t>17.10.2018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3DC388-7D1A-4B58-87EF-1E254765F7D7}" type="datetime1">
              <a:rPr lang="uk-UA" smtClean="0"/>
              <a:t>17.10.2018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8926B5-96A5-442B-A971-F02A96D5F825}" type="datetime1">
              <a:rPr lang="uk-UA" smtClean="0"/>
              <a:t>17.10.2018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C2B6-EA51-4BEF-8D1D-09CA145FBE21}" type="datetime1">
              <a:rPr lang="uk-UA" smtClean="0"/>
              <a:t>17.10.2018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D0AE-5BF5-401D-8979-30A01DCD9442}" type="datetime1">
              <a:rPr lang="uk-UA" smtClean="0"/>
              <a:t>17.10.2018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D9B826-4BFF-463A-BCD6-BB2C7DC09E25}" type="datetime1">
              <a:rPr lang="uk-UA" smtClean="0"/>
              <a:t>17.10.2018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6314-7F92-4E1B-BB7D-142D823FE590}" type="datetime1">
              <a:rPr lang="uk-UA" smtClean="0"/>
              <a:t>17.10.2018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09D16B-7803-435E-835C-7678C69E93A7}" type="datetime1">
              <a:rPr lang="uk-UA" smtClean="0"/>
              <a:t>17.10.2018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0BF402-0D01-4553-A549-0A436834DD0F}" type="datetime1">
              <a:rPr lang="uk-UA" smtClean="0"/>
              <a:t>17.10.2018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7C79F5-91CC-4C99-92C1-365688288AD6}" type="datetime1">
              <a:rPr lang="uk-UA" smtClean="0"/>
              <a:t>17.10.2018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7432E3-93AC-487C-B020-9B481E248A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1185" y="4149080"/>
            <a:ext cx="7772400" cy="1944216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інформації. Перетворення інформації з текстової у графічну форму з використанням схем, діаграм. Перетворення інформації у вигляді тексту в таблицю з </a:t>
            </a:r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числами</a:t>
            </a: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tcy;&amp;iecy;&amp;kcy;&amp;scy;&amp;tcy; &amp;bcy;&amp;lcy;&amp;ocy;&amp;kcy;&amp;ncy;&amp;ocy;&amp;tcy; &amp;zcy;&amp;ocy;&amp;bcy;&amp;rcy;&amp;acy;&amp;zhcy;&amp;iecy;&amp;ncy;&amp;ncy;&amp;ya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1947714" cy="19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dcy;&amp;iukcy;&amp;acy;&amp;gcy;&amp;rcy;&amp;acy;&amp;mcy;&amp;acy; &amp;zcy;&amp;ocy;&amp;bcy;&amp;rcy;&amp;acy;&amp;zhcy;&amp;iecy;&amp;ncy;&amp;ncy;&amp;yacy;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37" y="76470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04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за комп'ютером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ocy;&amp;bcy;&amp;ocy;&amp;tcy;&amp;acy; &amp;zcy;&amp;acy; &amp;kcy;&amp;ocy;&amp;mcy;&amp;pcy;'&amp;yucy;&amp;tcy;&amp;iecy;&amp;rcy;&amp;ocy;&amp;mcy; &amp;ucy;&amp;chcy;&amp;ncy;&amp;iuk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810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62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Створити у графічному редакторі такі зображення: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сонечко,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хмаринка,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/>
              <a:t>квітка</a:t>
            </a:r>
            <a:r>
              <a:rPr lang="uk-UA" dirty="0" smtClean="0"/>
              <a:t>.</a:t>
            </a:r>
          </a:p>
          <a:p>
            <a:pPr marL="342900" indent="-342900">
              <a:buAutoNum type="arabicPeriod"/>
            </a:pPr>
            <a:r>
              <a:rPr lang="uk-UA" dirty="0" smtClean="0"/>
              <a:t>Створити схему чи таблицю (за вибором учня), яка демонструє складові будови комп'ютера засобами текстового редактора.</a:t>
            </a:r>
          </a:p>
        </p:txBody>
      </p:sp>
    </p:spTree>
    <p:extLst>
      <p:ext uri="{BB962C8B-B14F-4D97-AF65-F5344CB8AC3E}">
        <p14:creationId xmlns:p14="http://schemas.microsoft.com/office/powerpoint/2010/main" val="9561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Релаксація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iukcy;&amp;zcy;&amp;kcy;&amp;ucy;&amp;lcy;&amp;softcy;&amp;tcy;&amp;khcy;&amp;vcy;&amp;icy;&amp;lcy;&amp;icy;&amp;ncy;&amp;kcy;&amp;a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8685"/>
            <a:ext cx="81299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7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Знайдіть 12 відмінностей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ncy;&amp;acy;&amp;jcy;&amp;dcy;&amp;iukcy;&amp;tcy;&amp;softcy; &amp;vcy;&amp;iukcy;&amp;dcy;&amp;mcy;&amp;iukcy;&amp;ncy;&amp;ncy;&amp;ocy;&amp;scy;&amp;tcy;&amp;iukcy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 bwMode="auto">
          <a:xfrm>
            <a:off x="1115616" y="1556792"/>
            <a:ext cx="6696744" cy="46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168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Підводимо підсумки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482092"/>
            <a:ext cx="7344816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a typeface="Calibri"/>
                <a:cs typeface="Times New Roman"/>
              </a:rPr>
              <a:t>1. Які способи подання інформації ви знаєте?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a typeface="Calibri"/>
                <a:cs typeface="Times New Roman"/>
              </a:rPr>
              <a:t>2. Які типи повідомлень ви знаєте?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a typeface="Calibri"/>
                <a:cs typeface="Times New Roman"/>
              </a:rPr>
              <a:t>3. Що таке перетворення інформації? Наведіть приклади.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7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згадаємо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1972816"/>
          </a:xfrm>
        </p:spPr>
        <p:txBody>
          <a:bodyPr/>
          <a:lstStyle/>
          <a:p>
            <a:r>
              <a:rPr lang="uk-UA" dirty="0" smtClean="0"/>
              <a:t>Що таке інформація?</a:t>
            </a:r>
          </a:p>
          <a:p>
            <a:r>
              <a:rPr lang="uk-UA" dirty="0" smtClean="0"/>
              <a:t>Що таке повідомлення?</a:t>
            </a:r>
          </a:p>
          <a:p>
            <a:r>
              <a:rPr lang="uk-UA" dirty="0" smtClean="0"/>
              <a:t>Які способи подання інформації ви знаєте?</a:t>
            </a:r>
          </a:p>
          <a:p>
            <a:r>
              <a:rPr lang="uk-UA" dirty="0" smtClean="0"/>
              <a:t>Які типи повідомлень ви знаєте?</a:t>
            </a:r>
            <a:endParaRPr lang="uk-UA" dirty="0"/>
          </a:p>
        </p:txBody>
      </p:sp>
      <p:pic>
        <p:nvPicPr>
          <p:cNvPr id="12290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3619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подання повідомлень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3124944"/>
          </a:xfrm>
        </p:spPr>
        <p:txBody>
          <a:bodyPr/>
          <a:lstStyle/>
          <a:p>
            <a:r>
              <a:rPr lang="uk-UA" dirty="0" smtClean="0"/>
              <a:t>Текстовий</a:t>
            </a:r>
          </a:p>
          <a:p>
            <a:r>
              <a:rPr lang="uk-UA" dirty="0" smtClean="0"/>
              <a:t>Числовий</a:t>
            </a:r>
          </a:p>
          <a:p>
            <a:r>
              <a:rPr lang="uk-UA" dirty="0" smtClean="0"/>
              <a:t>Графічний </a:t>
            </a:r>
          </a:p>
          <a:p>
            <a:r>
              <a:rPr lang="uk-UA" dirty="0" smtClean="0"/>
              <a:t>Звуковий</a:t>
            </a:r>
          </a:p>
          <a:p>
            <a:r>
              <a:rPr lang="uk-UA" dirty="0" smtClean="0"/>
              <a:t>Відео</a:t>
            </a:r>
          </a:p>
          <a:p>
            <a:r>
              <a:rPr lang="uk-UA" dirty="0" smtClean="0"/>
              <a:t>Умовними сигналами</a:t>
            </a:r>
          </a:p>
          <a:p>
            <a:r>
              <a:rPr lang="uk-UA" dirty="0" smtClean="0"/>
              <a:t>Комбінований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412776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Інформатика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ncy;&amp;ocy;&amp;lcy;&amp;icy;&amp;k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25355"/>
            <a:ext cx="2688233" cy="151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252098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+25◦С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100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ecy;&amp;mcy;&amp;acy;&amp;fcy;&amp;ocy;&amp;rcy;&amp;ncy;&amp;acy;&amp;yacy; &amp;acy;&amp;zcy;&amp;bcy;&amp;ucy;&amp;kcy;&amp;acy; &amp;kcy;&amp;acy;&amp;rcy;&amp;tcy;&amp;icy;&amp;ncy;&amp;kcy;&amp;icy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77072"/>
            <a:ext cx="2014538" cy="20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23" y="4052951"/>
            <a:ext cx="1870317" cy="149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3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36811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Сприйняття людиною повідомлень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0"/>
          <a:stretch/>
        </p:blipFill>
        <p:spPr bwMode="auto">
          <a:xfrm>
            <a:off x="467544" y="1415210"/>
            <a:ext cx="82264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1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інформації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624" y="155679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Перетворення інформації </a:t>
            </a:r>
            <a:r>
              <a:rPr lang="uk-UA" dirty="0" smtClean="0"/>
              <a:t>– зміна способу подання тієї самої інформації за допомогою іншого виду без змінення початкового повідомлення</a:t>
            </a:r>
            <a:endParaRPr lang="uk-UA" dirty="0"/>
          </a:p>
        </p:txBody>
      </p:sp>
      <p:pic>
        <p:nvPicPr>
          <p:cNvPr id="5122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11" y="2635327"/>
            <a:ext cx="4110462" cy="35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1043608" y="2996952"/>
            <a:ext cx="3616011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Увага! Діти </a:t>
            </a:r>
            <a:r>
              <a:rPr lang="uk-UA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дорозі!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3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інформації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1972816"/>
          </a:xfrm>
        </p:spPr>
        <p:txBody>
          <a:bodyPr/>
          <a:lstStyle/>
          <a:p>
            <a:r>
              <a:rPr lang="uk-UA" dirty="0" smtClean="0"/>
              <a:t>Високий рівень – 5 учнів</a:t>
            </a:r>
          </a:p>
          <a:p>
            <a:r>
              <a:rPr lang="uk-UA" dirty="0" smtClean="0"/>
              <a:t>Достатній рівень – 7 учнів</a:t>
            </a:r>
          </a:p>
          <a:p>
            <a:r>
              <a:rPr lang="uk-UA" dirty="0" smtClean="0"/>
              <a:t>Середній рівень – 4 учні</a:t>
            </a:r>
          </a:p>
          <a:p>
            <a:r>
              <a:rPr lang="uk-UA" dirty="0" smtClean="0"/>
              <a:t>Початковий рівень – 2 учні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5456499"/>
            <a:ext cx="3701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Діаграма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043608" y="4293096"/>
            <a:ext cx="1728192" cy="1089918"/>
          </a:xfrm>
          <a:prstGeom prst="curvedRightArrow">
            <a:avLst>
              <a:gd name="adj1" fmla="val 25062"/>
              <a:gd name="adj2" fmla="val 50000"/>
              <a:gd name="adj3" fmla="val 58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інформації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1756792"/>
          </a:xfrm>
        </p:spPr>
        <p:txBody>
          <a:bodyPr>
            <a:normAutofit fontScale="92500"/>
          </a:bodyPr>
          <a:lstStyle/>
          <a:p>
            <a:r>
              <a:rPr lang="uk-UA" dirty="0"/>
              <a:t>Високий рівень – 5 учнів</a:t>
            </a:r>
          </a:p>
          <a:p>
            <a:r>
              <a:rPr lang="uk-UA" dirty="0"/>
              <a:t>Достатній рівень – 7 учнів</a:t>
            </a:r>
          </a:p>
          <a:p>
            <a:r>
              <a:rPr lang="uk-UA" dirty="0"/>
              <a:t>Середній рівень – 4 учні</a:t>
            </a:r>
          </a:p>
          <a:p>
            <a:r>
              <a:rPr lang="uk-UA" dirty="0"/>
              <a:t>Початковий рівень – 2 учні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7922668"/>
              </p:ext>
            </p:extLst>
          </p:nvPr>
        </p:nvGraphicFramePr>
        <p:xfrm>
          <a:off x="1979712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84168" y="3140968"/>
            <a:ext cx="254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flipH="1">
            <a:off x="6552220" y="2276872"/>
            <a:ext cx="1800200" cy="1089918"/>
          </a:xfrm>
          <a:prstGeom prst="curvedRightArrow">
            <a:avLst>
              <a:gd name="adj1" fmla="val 25062"/>
              <a:gd name="adj2" fmla="val 50000"/>
              <a:gd name="adj3" fmla="val 58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9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інформації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1828800"/>
          </a:xfrm>
        </p:spPr>
        <p:txBody>
          <a:bodyPr/>
          <a:lstStyle/>
          <a:p>
            <a:pPr lvl="0">
              <a:buClr>
                <a:srgbClr val="FE8637"/>
              </a:buClr>
            </a:pPr>
            <a:r>
              <a:rPr lang="uk-UA" dirty="0">
                <a:solidFill>
                  <a:prstClr val="black"/>
                </a:solidFill>
              </a:rPr>
              <a:t>Високий рівень – 5 учнів</a:t>
            </a:r>
          </a:p>
          <a:p>
            <a:pPr lvl="0">
              <a:buClr>
                <a:srgbClr val="FE8637"/>
              </a:buClr>
            </a:pPr>
            <a:r>
              <a:rPr lang="uk-UA" dirty="0">
                <a:solidFill>
                  <a:prstClr val="black"/>
                </a:solidFill>
              </a:rPr>
              <a:t>Достатній рівень – 7 учнів</a:t>
            </a:r>
          </a:p>
          <a:p>
            <a:pPr lvl="0">
              <a:buClr>
                <a:srgbClr val="FE8637"/>
              </a:buClr>
            </a:pPr>
            <a:r>
              <a:rPr lang="uk-UA" dirty="0">
                <a:solidFill>
                  <a:prstClr val="black"/>
                </a:solidFill>
              </a:rPr>
              <a:t>Середній рівень – 4 учні</a:t>
            </a:r>
          </a:p>
          <a:p>
            <a:pPr lvl="0">
              <a:buClr>
                <a:srgbClr val="FE8637"/>
              </a:buClr>
            </a:pPr>
            <a:r>
              <a:rPr lang="uk-UA" dirty="0">
                <a:solidFill>
                  <a:prstClr val="black"/>
                </a:solidFill>
              </a:rPr>
              <a:t>Початковий рівень – 2 учні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46309"/>
            <a:ext cx="4380251" cy="23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567" y="5373216"/>
            <a:ext cx="340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Таблиця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115616" y="4149080"/>
            <a:ext cx="1728192" cy="1089918"/>
          </a:xfrm>
          <a:prstGeom prst="curvedRightArrow">
            <a:avLst>
              <a:gd name="adj1" fmla="val 25062"/>
              <a:gd name="adj2" fmla="val 50000"/>
              <a:gd name="adj3" fmla="val 58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26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sz="2000" dirty="0" smtClean="0"/>
              <a:t>Пальці стомились, руки стомились, </a:t>
            </a:r>
          </a:p>
          <a:p>
            <a:pPr lvl="1"/>
            <a:r>
              <a:rPr lang="uk-UA" sz="2000" dirty="0" smtClean="0"/>
              <a:t>вже й утомилась і спинка моя. </a:t>
            </a:r>
          </a:p>
          <a:p>
            <a:pPr lvl="1"/>
            <a:r>
              <a:rPr lang="uk-UA" sz="2000" dirty="0" smtClean="0"/>
              <a:t>Встану з-за столу, верну собі сили,</a:t>
            </a:r>
          </a:p>
          <a:p>
            <a:pPr lvl="1"/>
            <a:r>
              <a:rPr lang="uk-UA" sz="2000" dirty="0"/>
              <a:t>в</a:t>
            </a:r>
            <a:r>
              <a:rPr lang="uk-UA" sz="2000" dirty="0" smtClean="0"/>
              <a:t>прави зроблю, щоб сприймати знання.</a:t>
            </a:r>
          </a:p>
          <a:p>
            <a:pPr lvl="1"/>
            <a:endParaRPr lang="uk-UA" sz="2000" dirty="0" smtClean="0"/>
          </a:p>
          <a:p>
            <a:pPr lvl="1"/>
            <a:r>
              <a:rPr lang="uk-UA" sz="2000" dirty="0" smtClean="0"/>
              <a:t>Весело діти крокуйте на місці,</a:t>
            </a:r>
          </a:p>
          <a:p>
            <a:pPr lvl="1"/>
            <a:r>
              <a:rPr lang="uk-UA" sz="2000" dirty="0"/>
              <a:t>в</a:t>
            </a:r>
            <a:r>
              <a:rPr lang="uk-UA" sz="2000" dirty="0" smtClean="0"/>
              <a:t>раз на сусідів погляньте навкруг.</a:t>
            </a:r>
          </a:p>
          <a:p>
            <a:pPr lvl="1"/>
            <a:r>
              <a:rPr lang="uk-UA" sz="2000" dirty="0" smtClean="0"/>
              <a:t>Вмить зупиніться, а як там у річці</a:t>
            </a:r>
          </a:p>
          <a:p>
            <a:pPr lvl="1"/>
            <a:r>
              <a:rPr lang="uk-UA" sz="2000" dirty="0"/>
              <a:t>р</a:t>
            </a:r>
            <a:r>
              <a:rPr lang="uk-UA" sz="2000" dirty="0" smtClean="0"/>
              <a:t>ибка пливе? Хай покаже вам друг.  </a:t>
            </a:r>
          </a:p>
          <a:p>
            <a:pPr lvl="1"/>
            <a:endParaRPr lang="uk-UA" sz="2000" dirty="0"/>
          </a:p>
          <a:p>
            <a:pPr lvl="1"/>
            <a:r>
              <a:rPr lang="uk-UA" sz="2000" dirty="0" smtClean="0"/>
              <a:t>Як там горобчик стрибає сіренький?</a:t>
            </a:r>
          </a:p>
          <a:p>
            <a:pPr lvl="1"/>
            <a:r>
              <a:rPr lang="uk-UA" sz="2000" dirty="0" smtClean="0"/>
              <a:t>Як мавпеня робить рухи прості?</a:t>
            </a:r>
          </a:p>
          <a:p>
            <a:pPr lvl="1"/>
            <a:r>
              <a:rPr lang="uk-UA" sz="2000" dirty="0" smtClean="0"/>
              <a:t>Діти, сідаймо до справи швиденько,</a:t>
            </a:r>
          </a:p>
          <a:p>
            <a:pPr lvl="1"/>
            <a:r>
              <a:rPr lang="uk-UA" sz="2000" dirty="0"/>
              <a:t>в</a:t>
            </a:r>
            <a:r>
              <a:rPr lang="uk-UA" sz="2000" dirty="0" smtClean="0"/>
              <a:t>же зачекався комп'ютерний стіл!</a:t>
            </a:r>
            <a:endParaRPr lang="uk-UA" sz="2000" dirty="0"/>
          </a:p>
        </p:txBody>
      </p:sp>
      <p:pic>
        <p:nvPicPr>
          <p:cNvPr id="717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iukcy;&amp;zcy;&amp;kcy;&amp;ucy;&amp;lcy;&amp;softcy;&amp;tcy;&amp;khcy;&amp;vcy;&amp;icy;&amp;lcy;&amp;icy;&amp;ncy;&amp;kcy;&amp;a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80" y="188640"/>
            <a:ext cx="2809668" cy="15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iukcy;&amp;zcy;&amp;kcy;&amp;ucy;&amp;lcy;&amp;softcy;&amp;tcy;&amp;khcy;&amp;vcy;&amp;icy;&amp;lcy;&amp;icy;&amp;ncy;&amp;kcy;&amp;acy;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5442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uk-UA" smtClean="0"/>
              <a:t>Прокопенко Ю.В.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5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169</TotalTime>
  <Words>368</Words>
  <Application>Microsoft Office PowerPoint</Application>
  <PresentationFormat>Экран (4:3)</PresentationFormat>
  <Paragraphs>87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Перетворення інформації. Перетворення інформації з текстової у графічну форму з використанням схем, діаграм. Перетворення інформації у вигляді тексту в таблицю з числами</vt:lpstr>
      <vt:lpstr>Давайте згадаємо:</vt:lpstr>
      <vt:lpstr>Способи подання повідомлень</vt:lpstr>
      <vt:lpstr>Сприйняття людиною повідомлень</vt:lpstr>
      <vt:lpstr>Перетворення інформації</vt:lpstr>
      <vt:lpstr>Перетворення інформації</vt:lpstr>
      <vt:lpstr>Перетворення інформації</vt:lpstr>
      <vt:lpstr>Перетворення інформації</vt:lpstr>
      <vt:lpstr>Фізкультхвилинка</vt:lpstr>
      <vt:lpstr>Працюємо за комп'ютером</vt:lpstr>
      <vt:lpstr>Релаксація</vt:lpstr>
      <vt:lpstr>Знайдіть 12 відмінностей</vt:lpstr>
      <vt:lpstr>Підводимо підсумки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Перетворення інформації. Перетворення інформації з текстової у графічну форму з використанням схем, діаграм. Перетворення інформації у вигляді тексту в таблицю з числами.</dc:title>
  <dc:creator>Прокопенко</dc:creator>
  <cp:lastModifiedBy>Прокопенко</cp:lastModifiedBy>
  <cp:revision>22</cp:revision>
  <dcterms:created xsi:type="dcterms:W3CDTF">2017-09-10T10:06:12Z</dcterms:created>
  <dcterms:modified xsi:type="dcterms:W3CDTF">2018-10-17T10:53:08Z</dcterms:modified>
</cp:coreProperties>
</file>