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6" r:id="rId9"/>
    <p:sldId id="262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8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7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1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3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1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32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0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8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6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4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9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2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8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8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D94370-EBC7-486A-AE39-26B76D85CAD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C77D20A-9BAA-45B7-91B5-8D2154CE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13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845" y="222071"/>
            <a:ext cx="8689976" cy="226858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80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Історичний жанр</a:t>
            </a:r>
            <a:endParaRPr lang="ru-RU" sz="8000" b="1" i="1" cap="none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worldkidsart.files.wordpress.com/2015/01/1319089250_istoriche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33" y="2490652"/>
            <a:ext cx="7457933" cy="42915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8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86" y="234519"/>
            <a:ext cx="11338560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Зображення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історичних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подій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довгий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час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пов'язували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з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міфами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фольклорними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релігійними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легендами.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Власне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історичний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жанр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сформувався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в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епоху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Відродження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але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лише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в 19 ст. остаточно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відокремився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від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алегоричного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і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релігійного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жанрів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8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Ð¤Ð°Ð¹Ð»:Semiradsky Christ Martha 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0" y="2803833"/>
            <a:ext cx="6088471" cy="3843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61166" y="6277848"/>
            <a:ext cx="448231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Христос в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домі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Марії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та Марти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5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14" y="150784"/>
            <a:ext cx="11460480" cy="52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У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другій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половині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18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століття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в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епоху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Просвітництва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історичному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жанру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надається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виховне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політичне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значення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картини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Ж. Л. Давида,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що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зображують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героїв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республіканського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Риму, стали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втіленням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подвигу в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ім'я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громадянського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обов'язку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прозвучали як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заклик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до</a:t>
            </a:r>
          </a:p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революційної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боротьби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; </a:t>
            </a:r>
          </a:p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 роки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Французької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революції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(1789-1794) </a:t>
            </a:r>
          </a:p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художник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зображував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її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події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в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героїчно-піднесеному</a:t>
            </a:r>
            <a:endParaRPr lang="ru-RU" sz="24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дусі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зрівнявши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тим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самим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дійсність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і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історичне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минуле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Ð¤Ð°Ð¹Ð»:Le Serment du Jeu de pa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75" y="2015113"/>
            <a:ext cx="7027817" cy="4576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281" y="6344568"/>
            <a:ext cx="632897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«Присяга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депутатів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залі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для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гри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м'яч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», 1791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5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04728"/>
            <a:ext cx="11617234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У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другій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половині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XIX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століття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майстри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історичного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жанру почали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зображати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не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тільки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події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минулого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а й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важливі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моменти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сучасного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життя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. З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плином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часу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ці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картини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які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показали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драматичні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конфлікти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свідками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яких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були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художники,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перетворилися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в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художні</a:t>
            </a:r>
            <a:endParaRPr lang="ru-RU" sz="24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документи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безцінні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для </a:t>
            </a:r>
          </a:p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наступних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поколінь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4" name="Picture 6" descr="Ð¤Ð°Ð¹Ð»:Prise de la 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97" y="1457255"/>
            <a:ext cx="6875417" cy="5130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503" y="6014497"/>
            <a:ext cx="505968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Жан-</a:t>
            </a:r>
            <a:r>
              <a:rPr lang="ru-RU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П'єр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Хюе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, «</a:t>
            </a:r>
            <a:r>
              <a:rPr lang="ru-RU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Захоплення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Бастилії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революційним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народом», </a:t>
            </a:r>
            <a:r>
              <a:rPr lang="ru-RU" b="1" i="1" u="none" strike="noStrik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1789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 р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2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299" y="233492"/>
            <a:ext cx="10363826" cy="528774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Історичний</a:t>
            </a:r>
            <a:r>
              <a:rPr lang="ru-RU" sz="40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живопис</a:t>
            </a:r>
            <a:r>
              <a:rPr lang="ru-RU" sz="40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r>
              <a:rPr lang="ru-RU" sz="40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або</a:t>
            </a:r>
            <a:r>
              <a:rPr lang="ru-RU" sz="40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історичний</a:t>
            </a:r>
            <a:r>
              <a:rPr lang="ru-RU" sz="40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жанр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 — </a:t>
            </a:r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важливий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жанр </a:t>
            </a:r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живопису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спеціалізований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зображенні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значущих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для </a:t>
            </a:r>
          </a:p>
          <a:p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окремого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народу </a:t>
            </a:r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чи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людства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подій</a:t>
            </a:r>
            <a:r>
              <a:rPr lang="ru-RU" sz="32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r>
              <a:rPr lang="ru-RU" sz="32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минулого</a:t>
            </a:r>
            <a:endParaRPr lang="ru-RU" sz="3200" b="1" i="1" cap="none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s12.stc.all.kpcdn.net/share/i/12/10306619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00" y="2545338"/>
            <a:ext cx="6201682" cy="4134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4471" y="250909"/>
            <a:ext cx="10363826" cy="578413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Основні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види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творів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історичного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жанру —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історичні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картини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розписи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рельєфи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і кругла скульптура,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станкова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графіка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Історичний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жанр часто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переплітається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іншими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жанрами —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побутовим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історико-побутові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зображення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), портретом (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зображення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діячів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минулого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групові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портретно-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історичні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композиції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тощо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), пейзажем </a:t>
            </a:r>
          </a:p>
          <a:p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(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історичний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пейзаж); особливо </a:t>
            </a:r>
          </a:p>
          <a:p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тісно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історичним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жанром </a:t>
            </a:r>
          </a:p>
          <a:p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поєднується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cap="none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батальний</a:t>
            </a:r>
            <a:r>
              <a:rPr lang="ru-RU" sz="2400" b="1" i="1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жанр</a:t>
            </a:r>
          </a:p>
        </p:txBody>
      </p:sp>
      <p:pic>
        <p:nvPicPr>
          <p:cNvPr id="3074" name="Picture 2" descr="https://s3-eu-central-1.amazonaws.com/sverediuk.com.ua/wp-content/uploads/2015/02/1uwN5mTN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50" y="2644775"/>
            <a:ext cx="5400675" cy="4029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006" y="227487"/>
            <a:ext cx="5895703" cy="52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Якщо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художник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прагне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зобразити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певні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події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людства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показати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значення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в них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окремих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історичних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осіб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тоді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він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звертається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до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історичного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жанру.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Характерним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для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творів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історичні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теми є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відтворення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одягу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персонажів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предметного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середовища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притаманних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певній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добі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країнам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pic>
        <p:nvPicPr>
          <p:cNvPr id="9220" name="Picture 4" descr="https://upload.wikimedia.org/wikipedia/commons/a/af/Koz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08" y="227487"/>
            <a:ext cx="4268380" cy="6516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5327" y="6274916"/>
            <a:ext cx="445186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b="1" i="1" dirty="0" err="1" smtClean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Запорожець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» А. </a:t>
            </a:r>
            <a:r>
              <a:rPr lang="ru-RU" b="1" i="1" dirty="0" err="1" smtClean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Монастирський</a:t>
            </a:r>
            <a:endParaRPr lang="ru-RU" b="1" i="1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3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mallbay.ru/images2/vasnezto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4" y="200614"/>
            <a:ext cx="9715500" cy="6096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7047" y="5682734"/>
            <a:ext cx="5386411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Картина В. М.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Васнєцова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«Жебраки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співці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».</a:t>
            </a:r>
            <a:endParaRPr lang="ru-RU" sz="28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6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sk-guide.ru/img/146/143185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3" y="273031"/>
            <a:ext cx="11564421" cy="575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1222" y="5945667"/>
            <a:ext cx="6740435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Суриков В.І. «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Бояриня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Морозова»</a:t>
            </a:r>
            <a:endParaRPr lang="ru-RU" sz="2800" b="1" i="1" dirty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5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ef57ac56d131630f168396f87cf23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9" y="227211"/>
            <a:ext cx="10094415" cy="6391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880" y="5918704"/>
            <a:ext cx="7306491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Рєпін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І.Ю. «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Хресний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хід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у 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Курській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губернії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Bookman Old Style" panose="02050604050505020204" pitchFamily="18" charset="0"/>
              </a:rPr>
              <a:t>»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3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bs.twimg.com/media/DH-wSiBXcAEMU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171314"/>
            <a:ext cx="9110345" cy="6450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3020" y="6098289"/>
            <a:ext cx="893065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Гість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із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Запоріжжя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» (1901) Ф. </a:t>
            </a:r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Красицький</a:t>
            </a:r>
            <a:endParaRPr lang="ru-RU" sz="28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3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1/18/%D0%9E%D0%BB%D0%B5%D0%BA%D1%81%D0%B0%D0%BD%D0%B4%D1%80_%D0%9C%D1%83%D1%80%D0%B0%D1%88%D0%BA%D0%BE._%D0%9F%D0%BE%D1%85%D0%BE%D1%80%D0%BE%D0%BD_%D0%BA%D0%BE%D1%88%D0%BE%D0%B2%D0%BE%D0%B3%D0%BE._Oleksandr_Murashko._Burial_of_a_Kish_Ota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12" y="271879"/>
            <a:ext cx="9852586" cy="6081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430" y="6060938"/>
            <a:ext cx="8927444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«Похорон </a:t>
            </a:r>
            <a:r>
              <a:rPr lang="ru-RU" sz="32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кошового</a:t>
            </a:r>
            <a:r>
              <a:rPr lang="ru-RU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» (1900) О. Мурашко</a:t>
            </a:r>
            <a:endParaRPr lang="ru-RU" sz="32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8085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86</TotalTime>
  <Words>334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Tw Cen MT</vt:lpstr>
      <vt:lpstr>Капля</vt:lpstr>
      <vt:lpstr>Історичний жанр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Історичний жанр</dc:title>
  <dc:creator>User HP</dc:creator>
  <cp:lastModifiedBy>User HP</cp:lastModifiedBy>
  <cp:revision>7</cp:revision>
  <dcterms:created xsi:type="dcterms:W3CDTF">2019-03-20T06:54:37Z</dcterms:created>
  <dcterms:modified xsi:type="dcterms:W3CDTF">2019-03-20T08:21:28Z</dcterms:modified>
</cp:coreProperties>
</file>