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4" r:id="rId3"/>
    <p:sldId id="256" r:id="rId4"/>
    <p:sldId id="261" r:id="rId5"/>
    <p:sldId id="257" r:id="rId6"/>
    <p:sldId id="258" r:id="rId7"/>
    <p:sldId id="259" r:id="rId8"/>
    <p:sldId id="260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p-fashion.com.ua/" TargetMode="External"/><Relationship Id="rId2" Type="http://schemas.openxmlformats.org/officeDocument/2006/relationships/hyperlink" Target="https://uk.wikipedia.org/wiki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hochu.ua/cat-fashion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2967" y="260648"/>
            <a:ext cx="79208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Дизайн одягу. Мода і культура. Ескіз костюму для власного гардеробу </a:t>
            </a:r>
            <a:endParaRPr lang="uk-UA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09" y="2464389"/>
            <a:ext cx="5146831" cy="364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3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50405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Етапи виконання практичного </a:t>
            </a:r>
            <a:r>
              <a:rPr lang="uk-UA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завдання</a:t>
            </a:r>
            <a:endParaRPr lang="en-US" sz="3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uk-UA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Продумайте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, для кого ви бажаєте розробити ескіз одягу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uk-UA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Визначте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конструкцію вашого ескізу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uk-UA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Продумайте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вид оздоблення та його розміщення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uk-UA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Визначте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кольорове вирішення ескізу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uk-UA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Доповніть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ескіз одягу аксесуарами: взуття, капелюх, рукавички, прикраси.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3" r="8617"/>
          <a:stretch/>
        </p:blipFill>
        <p:spPr bwMode="auto">
          <a:xfrm>
            <a:off x="5294991" y="476672"/>
            <a:ext cx="3772809" cy="514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81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509120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2"/>
              </a:rPr>
              <a:t>https://uk.wikipedia.org/wiki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uk-UA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/>
              </a:rPr>
              <a:t>http://www.top-fashion.com.ua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/>
              </a:rPr>
              <a:t>/</a:t>
            </a:r>
            <a:r>
              <a:rPr lang="uk-UA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4"/>
              </a:rPr>
              <a:t>http://hochu.ua/cat-fashion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4"/>
              </a:rPr>
              <a:t>/</a:t>
            </a:r>
            <a:r>
              <a:rPr lang="uk-UA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732401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Дякую за увагу</a:t>
            </a:r>
            <a:endParaRPr lang="uk-UA" sz="60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4149080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Інтернет-джерела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0370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latin typeface="Arial" pitchFamily="34" charset="0"/>
                <a:cs typeface="Arial" pitchFamily="34" charset="0"/>
              </a:rPr>
              <a:t>Дизайнер–модельєр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створює нові моделі одягу, взуття, головних уборів, аксесуарів. Йому потрібен художній смак, глибокі знання в історії костюма, необхідно розбиратися в явищах світової культури. Він має добре малювати, щоб викласти свої ідеї на папір.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212976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latin typeface="Arial" pitchFamily="34" charset="0"/>
                <a:cs typeface="Arial" pitchFamily="34" charset="0"/>
              </a:rPr>
              <a:t>Кутюр’є 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створює колекції моделей унікального одягу для будинків високої моди.</a:t>
            </a:r>
            <a:endParaRPr lang="uk-UA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581128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>
                <a:latin typeface="Arial" pitchFamily="34" charset="0"/>
                <a:cs typeface="Arial" pitchFamily="34" charset="0"/>
              </a:rPr>
              <a:t>Стилістом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 називають спеціаліста, який здатен допомогти споживачу підібрати гардероб у єдиному стилі та доповнити його відповідальною зачіскою та макіяжем.</a:t>
            </a:r>
          </a:p>
        </p:txBody>
      </p:sp>
    </p:spTree>
    <p:extLst>
      <p:ext uri="{BB962C8B-B14F-4D97-AF65-F5344CB8AC3E}">
        <p14:creationId xmlns:p14="http://schemas.microsoft.com/office/powerpoint/2010/main" val="126399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4572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dirty="0" smtClean="0">
                <a:latin typeface="Arial" pitchFamily="34" charset="0"/>
                <a:cs typeface="Arial" pitchFamily="34" charset="0"/>
              </a:rPr>
              <a:t>«Мода – це… оновлення! Принцип, який одвічно йде за природою! Дерево скидає старе листя, людина – одяг, що наскучив. Коли речі стають дуже звичними, люди від них швидко втомлюються. Мода рятує від одноманітності. Люди хочуть подобатися один одному: бути красиво одягненими, добре виглядати – природна потреба».</a:t>
            </a:r>
            <a:endParaRPr lang="uk-UA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3469"/>
            <a:ext cx="3661803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65016" y="6076737"/>
            <a:ext cx="27719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i="1" dirty="0">
                <a:latin typeface="Arial" pitchFamily="34" charset="0"/>
                <a:cs typeface="Arial" pitchFamily="34" charset="0"/>
              </a:rPr>
              <a:t>П'єр Карден</a:t>
            </a:r>
          </a:p>
        </p:txBody>
      </p:sp>
    </p:spTree>
    <p:extLst>
      <p:ext uri="{BB962C8B-B14F-4D97-AF65-F5344CB8AC3E}">
        <p14:creationId xmlns:p14="http://schemas.microsoft.com/office/powerpoint/2010/main" val="205941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38" y="318632"/>
            <a:ext cx="8841589" cy="57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62838" y="6093295"/>
            <a:ext cx="55571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>
                <a:latin typeface="Arial" pitchFamily="34" charset="0"/>
                <a:cs typeface="Arial" pitchFamily="34" charset="0"/>
              </a:rPr>
              <a:t>П’єр </a:t>
            </a:r>
            <a:r>
              <a:rPr lang="uk-UA" sz="3600" dirty="0" smtClean="0">
                <a:latin typeface="Arial" pitchFamily="34" charset="0"/>
                <a:cs typeface="Arial" pitchFamily="34" charset="0"/>
              </a:rPr>
              <a:t>Карден з моделями </a:t>
            </a:r>
            <a:endParaRPr lang="uk-UA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66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470463" y="188640"/>
            <a:ext cx="4509975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908720"/>
            <a:ext cx="421820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>
                <a:latin typeface="Arial" pitchFamily="34" charset="0"/>
                <a:cs typeface="Arial" pitchFamily="34" charset="0"/>
              </a:rPr>
              <a:t>«Я не займаюся модою. Я сама – мода»</a:t>
            </a:r>
          </a:p>
          <a:p>
            <a:endParaRPr lang="uk-UA" sz="4000" dirty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3200" i="1" dirty="0" smtClean="0">
                <a:latin typeface="Arial" pitchFamily="34" charset="0"/>
                <a:cs typeface="Arial" pitchFamily="34" charset="0"/>
              </a:rPr>
              <a:t>Коко Шанель</a:t>
            </a:r>
            <a:endParaRPr lang="uk-UA" sz="3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18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8" r="18817"/>
          <a:stretch/>
        </p:blipFill>
        <p:spPr bwMode="auto">
          <a:xfrm>
            <a:off x="3388356" y="764704"/>
            <a:ext cx="2315431" cy="5601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6344" y="6365839"/>
            <a:ext cx="8460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Arial" pitchFamily="34" charset="0"/>
                <a:cs typeface="Arial" pitchFamily="34" charset="0"/>
              </a:rPr>
              <a:t>Маленька чорна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сукня, роботи сучасних дизайнерів.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0" r="18264"/>
          <a:stretch/>
        </p:blipFill>
        <p:spPr bwMode="auto">
          <a:xfrm>
            <a:off x="478811" y="764704"/>
            <a:ext cx="2431116" cy="5601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7" r="13387"/>
          <a:stretch/>
        </p:blipFill>
        <p:spPr bwMode="auto">
          <a:xfrm>
            <a:off x="6062215" y="764703"/>
            <a:ext cx="2876646" cy="556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0689" y="2417"/>
            <a:ext cx="85781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Якщо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у </a:t>
            </a: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жінки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немає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маленької чорної сукні, у неї немає майбутнього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».</a:t>
            </a:r>
            <a:r>
              <a:rPr lang="uk-UA" sz="2400" i="1" dirty="0">
                <a:latin typeface="Arial" pitchFamily="34" charset="0"/>
                <a:cs typeface="Arial" pitchFamily="34" charset="0"/>
              </a:rPr>
              <a:t> Коко Шанель</a:t>
            </a:r>
          </a:p>
        </p:txBody>
      </p:sp>
    </p:spTree>
    <p:extLst>
      <p:ext uri="{BB962C8B-B14F-4D97-AF65-F5344CB8AC3E}">
        <p14:creationId xmlns:p14="http://schemas.microsoft.com/office/powerpoint/2010/main" val="15588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814" y="646167"/>
            <a:ext cx="5039034" cy="487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628655"/>
            <a:ext cx="403244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atin typeface="Arial" pitchFamily="34" charset="0"/>
                <a:cs typeface="Arial" pitchFamily="34" charset="0"/>
              </a:rPr>
              <a:t>«Керуюся я перш за все формою. Основою всього є фігура. Мистецтво модельєра полягає в тому, щоб установити і зрівноважити сукупність форм, що підкреслюють 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фігуру» </a:t>
            </a:r>
          </a:p>
          <a:p>
            <a:endParaRPr lang="uk-UA" sz="2400" dirty="0">
              <a:latin typeface="Arial" pitchFamily="34" charset="0"/>
              <a:cs typeface="Arial" pitchFamily="34" charset="0"/>
            </a:endParaRPr>
          </a:p>
          <a:p>
            <a:endParaRPr lang="uk-UA" sz="2400" dirty="0" smtClean="0">
              <a:latin typeface="Arial" pitchFamily="34" charset="0"/>
              <a:cs typeface="Arial" pitchFamily="34" charset="0"/>
            </a:endParaRPr>
          </a:p>
          <a:p>
            <a:endParaRPr lang="uk-UA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2400" i="1" dirty="0" smtClean="0">
                <a:latin typeface="Arial" pitchFamily="34" charset="0"/>
                <a:cs typeface="Arial" pitchFamily="34" charset="0"/>
              </a:rPr>
              <a:t>Крістіан </a:t>
            </a:r>
            <a:r>
              <a:rPr lang="uk-UA" sz="2400" i="1" dirty="0" err="1" smtClean="0">
                <a:latin typeface="Arial" pitchFamily="34" charset="0"/>
                <a:cs typeface="Arial" pitchFamily="34" charset="0"/>
              </a:rPr>
              <a:t>Діор</a:t>
            </a:r>
            <a:endParaRPr lang="uk-UA" sz="24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56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28" y="332656"/>
            <a:ext cx="836493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0026" y="5373216"/>
            <a:ext cx="83649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>«Від капелюха до туфель силует є одним цілим… Здається жінка без капелюха не одягнена… Капелюх завершує лінію костюма»,-</a:t>
            </a:r>
            <a:r>
              <a:rPr lang="uk-UA" sz="2400" dirty="0" smtClean="0"/>
              <a:t> </a:t>
            </a:r>
            <a:r>
              <a:rPr lang="uk-UA" sz="2400" dirty="0"/>
              <a:t>Крістіан </a:t>
            </a:r>
            <a:r>
              <a:rPr lang="uk-UA" sz="2400" dirty="0" err="1"/>
              <a:t>Діор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96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8" b="3467"/>
          <a:stretch/>
        </p:blipFill>
        <p:spPr bwMode="auto">
          <a:xfrm>
            <a:off x="179512" y="176213"/>
            <a:ext cx="2662178" cy="602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5" r="8236" b="4200"/>
          <a:stretch/>
        </p:blipFill>
        <p:spPr bwMode="auto">
          <a:xfrm>
            <a:off x="5868144" y="188433"/>
            <a:ext cx="3117273" cy="6013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9" t="9598" r="12182" b="4159"/>
          <a:stretch/>
        </p:blipFill>
        <p:spPr bwMode="auto">
          <a:xfrm>
            <a:off x="3059832" y="188433"/>
            <a:ext cx="2736304" cy="600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6279642"/>
            <a:ext cx="8805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Arial" pitchFamily="34" charset="0"/>
                <a:cs typeface="Arial" pitchFamily="34" charset="0"/>
              </a:rPr>
              <a:t>Роботи із колекції Сергія Єрмакова</a:t>
            </a:r>
            <a:endParaRPr lang="uk-UA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27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270</TotalTime>
  <Words>311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User</cp:lastModifiedBy>
  <cp:revision>16</cp:revision>
  <dcterms:created xsi:type="dcterms:W3CDTF">2017-03-09T08:34:11Z</dcterms:created>
  <dcterms:modified xsi:type="dcterms:W3CDTF">2018-04-24T03:57:09Z</dcterms:modified>
</cp:coreProperties>
</file>