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311" r:id="rId3"/>
    <p:sldId id="317" r:id="rId4"/>
    <p:sldId id="318" r:id="rId5"/>
    <p:sldId id="322" r:id="rId6"/>
    <p:sldId id="321" r:id="rId7"/>
    <p:sldId id="324" r:id="rId8"/>
    <p:sldId id="323" r:id="rId9"/>
    <p:sldId id="320" r:id="rId10"/>
    <p:sldId id="325" r:id="rId11"/>
    <p:sldId id="326" r:id="rId12"/>
    <p:sldId id="327" r:id="rId13"/>
    <p:sldId id="328" r:id="rId14"/>
    <p:sldId id="329" r:id="rId15"/>
    <p:sldId id="331" r:id="rId16"/>
    <p:sldId id="332" r:id="rId17"/>
    <p:sldId id="277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8730"/>
    <a:srgbClr val="008000"/>
    <a:srgbClr val="FF3399"/>
    <a:srgbClr val="9900CC"/>
    <a:srgbClr val="FF0066"/>
    <a:srgbClr val="3C1DF7"/>
    <a:srgbClr val="53EA3A"/>
    <a:srgbClr val="3399FF"/>
    <a:srgbClr val="FA2812"/>
    <a:srgbClr val="FB4D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32" autoAdjust="0"/>
    <p:restoredTop sz="94660"/>
  </p:normalViewPr>
  <p:slideViewPr>
    <p:cSldViewPr snapToGrid="0">
      <p:cViewPr varScale="1">
        <p:scale>
          <a:sx n="42" d="100"/>
          <a:sy n="42" d="100"/>
        </p:scale>
        <p:origin x="990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F252A-3683-4DB7-B37C-7F7F353B09C9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A5143-00F1-47A9-8FA9-4B33AE68B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116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A5143-00F1-47A9-8FA9-4B33AE68B18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399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C629-072F-4D8B-BC73-E9C7958871F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DFAF-25E5-4781-BF36-B8A3254A9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74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C629-072F-4D8B-BC73-E9C7958871F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DFAF-25E5-4781-BF36-B8A3254A9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0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C629-072F-4D8B-BC73-E9C7958871F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DFAF-25E5-4781-BF36-B8A3254A9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75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C629-072F-4D8B-BC73-E9C7958871F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DFAF-25E5-4781-BF36-B8A3254A9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34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C629-072F-4D8B-BC73-E9C7958871F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DFAF-25E5-4781-BF36-B8A3254A9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75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C629-072F-4D8B-BC73-E9C7958871F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DFAF-25E5-4781-BF36-B8A3254A9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28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C629-072F-4D8B-BC73-E9C7958871F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DFAF-25E5-4781-BF36-B8A3254A9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74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C629-072F-4D8B-BC73-E9C7958871F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DFAF-25E5-4781-BF36-B8A3254A9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34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C629-072F-4D8B-BC73-E9C7958871F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DFAF-25E5-4781-BF36-B8A3254A9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54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C629-072F-4D8B-BC73-E9C7958871F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DFAF-25E5-4781-BF36-B8A3254A9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82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C629-072F-4D8B-BC73-E9C7958871F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DFAF-25E5-4781-BF36-B8A3254A9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8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FC629-072F-4D8B-BC73-E9C7958871F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DDFAF-25E5-4781-BF36-B8A3254A9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02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5" Type="http://schemas.openxmlformats.org/officeDocument/2006/relationships/image" Target="../media/image4.jpeg"/><Relationship Id="rId10" Type="http://schemas.openxmlformats.org/officeDocument/2006/relationships/image" Target="../media/image7.png"/><Relationship Id="rId4" Type="http://schemas.openxmlformats.org/officeDocument/2006/relationships/image" Target="../media/image3.gif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9.jpeg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3.gif"/><Relationship Id="rId11" Type="http://schemas.openxmlformats.org/officeDocument/2006/relationships/image" Target="../media/image43.png"/><Relationship Id="rId5" Type="http://schemas.microsoft.com/office/2007/relationships/hdphoto" Target="../media/hdphoto4.wdp"/><Relationship Id="rId10" Type="http://schemas.openxmlformats.org/officeDocument/2006/relationships/image" Target="../media/image41.jpeg"/><Relationship Id="rId4" Type="http://schemas.openxmlformats.org/officeDocument/2006/relationships/image" Target="../media/image10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0.png"/><Relationship Id="rId7" Type="http://schemas.openxmlformats.org/officeDocument/2006/relationships/image" Target="../media/image4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3.gif"/><Relationship Id="rId4" Type="http://schemas.microsoft.com/office/2007/relationships/hdphoto" Target="../media/hdphoto4.wdp"/><Relationship Id="rId9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3.gif"/><Relationship Id="rId3" Type="http://schemas.openxmlformats.org/officeDocument/2006/relationships/image" Target="../media/image47.png"/><Relationship Id="rId7" Type="http://schemas.openxmlformats.org/officeDocument/2006/relationships/image" Target="../media/image50.jpeg"/><Relationship Id="rId12" Type="http://schemas.openxmlformats.org/officeDocument/2006/relationships/image" Target="../media/image5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9.jpeg"/><Relationship Id="rId10" Type="http://schemas.openxmlformats.org/officeDocument/2006/relationships/image" Target="../media/image53.jpeg"/><Relationship Id="rId4" Type="http://schemas.openxmlformats.org/officeDocument/2006/relationships/image" Target="../media/image48.png"/><Relationship Id="rId9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13" Type="http://schemas.openxmlformats.org/officeDocument/2006/relationships/image" Target="../media/image63.jpeg"/><Relationship Id="rId3" Type="http://schemas.openxmlformats.org/officeDocument/2006/relationships/image" Target="../media/image56.png"/><Relationship Id="rId7" Type="http://schemas.openxmlformats.org/officeDocument/2006/relationships/image" Target="../media/image58.jpeg"/><Relationship Id="rId12" Type="http://schemas.openxmlformats.org/officeDocument/2006/relationships/image" Target="../media/image6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9.jpeg"/><Relationship Id="rId11" Type="http://schemas.openxmlformats.org/officeDocument/2006/relationships/image" Target="../media/image61.jpeg"/><Relationship Id="rId5" Type="http://schemas.openxmlformats.org/officeDocument/2006/relationships/image" Target="../media/image47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image" Target="../media/image57.png"/><Relationship Id="rId9" Type="http://schemas.openxmlformats.org/officeDocument/2006/relationships/image" Target="../media/image59.jpeg"/><Relationship Id="rId14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6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8.gif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8.gif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3.gif"/><Relationship Id="rId7" Type="http://schemas.openxmlformats.org/officeDocument/2006/relationships/image" Target="../media/image7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71.png"/><Relationship Id="rId10" Type="http://schemas.microsoft.com/office/2007/relationships/hdphoto" Target="../media/hdphoto12.wdp"/><Relationship Id="rId4" Type="http://schemas.openxmlformats.org/officeDocument/2006/relationships/image" Target="../media/image8.gif"/><Relationship Id="rId9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7.wdp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gif"/><Relationship Id="rId11" Type="http://schemas.microsoft.com/office/2007/relationships/hdphoto" Target="../media/hdphoto6.wdp"/><Relationship Id="rId5" Type="http://schemas.microsoft.com/office/2007/relationships/hdphoto" Target="../media/hdphoto4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gif"/><Relationship Id="rId11" Type="http://schemas.openxmlformats.org/officeDocument/2006/relationships/image" Target="../media/image17.jpeg"/><Relationship Id="rId5" Type="http://schemas.microsoft.com/office/2007/relationships/hdphoto" Target="../media/hdphoto4.wdp"/><Relationship Id="rId15" Type="http://schemas.microsoft.com/office/2007/relationships/hdphoto" Target="../media/hdphoto7.wdp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.jpe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3.gif"/><Relationship Id="rId5" Type="http://schemas.microsoft.com/office/2007/relationships/hdphoto" Target="../media/hdphoto4.wdp"/><Relationship Id="rId10" Type="http://schemas.microsoft.com/office/2007/relationships/hdphoto" Target="../media/hdphoto7.wdp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9.jpeg"/><Relationship Id="rId7" Type="http://schemas.openxmlformats.org/officeDocument/2006/relationships/image" Target="../media/image22.jpeg"/><Relationship Id="rId12" Type="http://schemas.microsoft.com/office/2007/relationships/hdphoto" Target="../media/hdphoto7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3.gif"/><Relationship Id="rId11" Type="http://schemas.openxmlformats.org/officeDocument/2006/relationships/image" Target="../media/image14.png"/><Relationship Id="rId5" Type="http://schemas.microsoft.com/office/2007/relationships/hdphoto" Target="../media/hdphoto4.wdp"/><Relationship Id="rId10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microsoft.com/office/2007/relationships/hdphoto" Target="../media/hdphoto8.wdp"/><Relationship Id="rId12" Type="http://schemas.openxmlformats.org/officeDocument/2006/relationships/image" Target="../media/image3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26.png"/><Relationship Id="rId11" Type="http://schemas.microsoft.com/office/2007/relationships/hdphoto" Target="../media/hdphoto9.wdp"/><Relationship Id="rId5" Type="http://schemas.microsoft.com/office/2007/relationships/hdphoto" Target="../media/hdphoto4.wdp"/><Relationship Id="rId10" Type="http://schemas.openxmlformats.org/officeDocument/2006/relationships/image" Target="../media/image29.png"/><Relationship Id="rId4" Type="http://schemas.openxmlformats.org/officeDocument/2006/relationships/image" Target="../media/image10.png"/><Relationship Id="rId9" Type="http://schemas.openxmlformats.org/officeDocument/2006/relationships/image" Target="../media/image28.jpeg"/><Relationship Id="rId1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0.jpeg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31.jpeg"/><Relationship Id="rId11" Type="http://schemas.openxmlformats.org/officeDocument/2006/relationships/image" Target="../media/image35.jpeg"/><Relationship Id="rId5" Type="http://schemas.microsoft.com/office/2007/relationships/hdphoto" Target="../media/hdphoto4.wdp"/><Relationship Id="rId10" Type="http://schemas.openxmlformats.org/officeDocument/2006/relationships/image" Target="../media/image34.jpeg"/><Relationship Id="rId4" Type="http://schemas.openxmlformats.org/officeDocument/2006/relationships/image" Target="../media/image10.png"/><Relationship Id="rId9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9.jpeg"/><Relationship Id="rId7" Type="http://schemas.openxmlformats.org/officeDocument/2006/relationships/image" Target="../media/image3.gif"/><Relationship Id="rId12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microsoft.com/office/2007/relationships/hdphoto" Target="../media/hdphoto4.wdp"/><Relationship Id="rId10" Type="http://schemas.openxmlformats.org/officeDocument/2006/relationships/image" Target="../media/image35.jpeg"/><Relationship Id="rId4" Type="http://schemas.openxmlformats.org/officeDocument/2006/relationships/image" Target="../media/image10.png"/><Relationship Id="rId9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9.jpeg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3.gif"/><Relationship Id="rId11" Type="http://schemas.openxmlformats.org/officeDocument/2006/relationships/image" Target="../media/image42.png"/><Relationship Id="rId5" Type="http://schemas.microsoft.com/office/2007/relationships/hdphoto" Target="../media/hdphoto4.wdp"/><Relationship Id="rId10" Type="http://schemas.openxmlformats.org/officeDocument/2006/relationships/image" Target="../media/image41.jpeg"/><Relationship Id="rId4" Type="http://schemas.openxmlformats.org/officeDocument/2006/relationships/image" Target="../media/image10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Горизонтальный свиток 15"/>
          <p:cNvSpPr/>
          <p:nvPr/>
        </p:nvSpPr>
        <p:spPr>
          <a:xfrm>
            <a:off x="2042556" y="942187"/>
            <a:ext cx="9218052" cy="4419600"/>
          </a:xfrm>
          <a:prstGeom prst="horizontalScroll">
            <a:avLst/>
          </a:prstGeom>
          <a:ln w="571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Основні</a:t>
            </a:r>
            <a:r>
              <a:rPr lang="ru-RU" sz="36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6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команди</a:t>
            </a:r>
            <a:r>
              <a:rPr lang="ru-RU" sz="36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6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редагування</a:t>
            </a:r>
            <a:r>
              <a:rPr lang="ru-RU" sz="36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  <a:r>
              <a:rPr lang="ru-RU" sz="36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вирізати</a:t>
            </a:r>
            <a:r>
              <a:rPr lang="ru-RU" sz="36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ru-RU" sz="36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копіювати</a:t>
            </a:r>
            <a:r>
              <a:rPr lang="ru-RU" sz="36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ru-RU" sz="36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вставити</a:t>
            </a:r>
            <a:r>
              <a:rPr lang="ru-RU" sz="36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ru-RU" sz="36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видалити</a:t>
            </a:r>
            <a:r>
              <a:rPr lang="ru-RU" sz="36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r>
              <a:rPr lang="ru-RU" sz="36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Змінювання</a:t>
            </a:r>
            <a:r>
              <a:rPr lang="ru-RU" sz="36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та </a:t>
            </a:r>
            <a:r>
              <a:rPr lang="ru-RU" sz="36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вдосконалення</a:t>
            </a:r>
            <a:r>
              <a:rPr lang="ru-RU" sz="36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6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текстів</a:t>
            </a:r>
            <a:r>
              <a:rPr lang="ru-RU" sz="36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819" y="4913984"/>
            <a:ext cx="2078181" cy="18525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85" y="4194702"/>
            <a:ext cx="2576290" cy="25718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651582" y="6543089"/>
            <a:ext cx="6346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err="1" smtClean="0"/>
              <a:t>Тріщук</a:t>
            </a:r>
            <a:r>
              <a:rPr lang="uk-UA" sz="1600" b="1" i="1" dirty="0" smtClean="0"/>
              <a:t> Інна Володимирівна</a:t>
            </a:r>
            <a:endParaRPr lang="ru-RU" sz="1600" b="1" i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7723" y="173257"/>
            <a:ext cx="3080479" cy="1049311"/>
          </a:xfrm>
          <a:prstGeom prst="roundRect">
            <a:avLst/>
          </a:prstGeom>
          <a:blipFill dpi="0" rotWithShape="0">
            <a:blip r:embed="rId5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  <a:r>
              <a:rPr lang="uk-UA" sz="36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клас</a:t>
            </a:r>
          </a:p>
          <a:p>
            <a:pPr algn="ctr"/>
            <a:r>
              <a:rPr lang="uk-UA" sz="16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За новою програмою</a:t>
            </a:r>
            <a:endParaRPr lang="ru-RU" sz="16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45953" y="0"/>
            <a:ext cx="6346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i="1" dirty="0" smtClean="0"/>
              <a:t>Згідно до оновленої програми з інформатики для 2-4 класів Наказ МОН №948 від 05.08.2016 р</a:t>
            </a:r>
            <a:endParaRPr lang="ru-RU" sz="16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50416" y="6543089"/>
            <a:ext cx="6346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err="1" smtClean="0"/>
              <a:t>Клесівська</a:t>
            </a:r>
            <a:r>
              <a:rPr lang="uk-UA" sz="1600" b="1" i="1" dirty="0" smtClean="0"/>
              <a:t> ЗОШ </a:t>
            </a:r>
            <a:r>
              <a:rPr lang="en-US" sz="1600" b="1" i="1" dirty="0" smtClean="0"/>
              <a:t>I-II </a:t>
            </a:r>
            <a:r>
              <a:rPr lang="uk-UA" sz="1600" b="1" i="1" dirty="0" smtClean="0"/>
              <a:t>ступенів-ліцей</a:t>
            </a:r>
            <a:endParaRPr lang="ru-RU" sz="1600" b="1" i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8365" y1="36944" x2="73585" y2="48333"/>
                        <a14:foregroundMark x1="30503" y1="43889" x2="54088" y2="5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1582" y="5253256"/>
            <a:ext cx="1187532" cy="1344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5111" y1="34800" x2="77333" y2="35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5220" y="5189731"/>
            <a:ext cx="1210247" cy="134471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0547" y1="81628" x2="10547" y2="81628"/>
                        <a14:foregroundMark x1="89844" y1="86047" x2="89844" y2="86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6142" y="5200248"/>
            <a:ext cx="1524119" cy="128002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794" y="5220031"/>
            <a:ext cx="1240456" cy="124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531">
        <p14:doors dir="vert"/>
      </p:transition>
    </mc:Choice>
    <mc:Fallback xmlns="">
      <p:transition spd="slow" advTm="45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0" grpId="0" animBg="1"/>
      <p:bldP spid="11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743201" y="104932"/>
            <a:ext cx="9203960" cy="914400"/>
          </a:xfrm>
          <a:prstGeom prst="roundRect">
            <a:avLst/>
          </a:prstGeom>
          <a:blipFill dpi="0" rotWithShape="0">
            <a:blip r:embed="rId3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Переміщення фрагменту тексту</a:t>
            </a:r>
            <a:endParaRPr lang="ru-RU" sz="36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681" y1="80374" x2="9362" y2="94393"/>
                        <a14:foregroundMark x1="23404" y1="52336" x2="46383" y2="46262"/>
                        <a14:foregroundMark x1="22979" y1="45794" x2="28085" y2="62150"/>
                        <a14:foregroundMark x1="40426" y1="46262" x2="41702" y2="60280"/>
                        <a14:foregroundMark x1="36170" y1="43458" x2="46809" y2="61215"/>
                        <a14:foregroundMark x1="22128" y1="52336" x2="18298" y2="67290"/>
                        <a14:foregroundMark x1="18298" y1="51402" x2="44255" y2="62150"/>
                        <a14:foregroundMark x1="59149" y1="30841" x2="86383" y2="2336"/>
                        <a14:foregroundMark x1="85106" y1="6075" x2="88511" y2="42991"/>
                        <a14:foregroundMark x1="95319" y1="31776" x2="66383" y2="44393"/>
                        <a14:foregroundMark x1="69787" y1="28972" x2="71915" y2="48131"/>
                        <a14:foregroundMark x1="83830" y1="13551" x2="63830" y2="35514"/>
                        <a14:foregroundMark x1="84681" y1="10280" x2="57872" y2="35514"/>
                        <a14:foregroundMark x1="82979" y1="3271" x2="53617" y2="30841"/>
                        <a14:foregroundMark x1="87234" y1="7477" x2="99149" y2="39720"/>
                        <a14:foregroundMark x1="96596" y1="46262" x2="95319" y2="50000"/>
                        <a14:foregroundMark x1="91064" y1="53271" x2="51489" y2="31776"/>
                        <a14:foregroundMark x1="55745" y1="39720" x2="68511" y2="45794"/>
                        <a14:foregroundMark x1="85106" y1="28037" x2="79149" y2="49533"/>
                        <a14:foregroundMark x1="69787" y1="29439" x2="95745" y2="48131"/>
                        <a14:foregroundMark x1="94468" y1="37850" x2="87234" y2="50000"/>
                        <a14:foregroundMark x1="72340" y1="34579" x2="80426" y2="6075"/>
                        <a14:foregroundMark x1="73617" y1="51402" x2="64255" y2="88318"/>
                        <a14:foregroundMark x1="24255" y1="59813" x2="40851" y2="77570"/>
                        <a14:foregroundMark x1="53191" y1="62617" x2="17021" y2="70561"/>
                        <a14:foregroundMark x1="26383" y1="48598" x2="40426" y2="42991"/>
                        <a14:foregroundMark x1="40426" y1="45794" x2="15319" y2="57477"/>
                        <a14:foregroundMark x1="22979" y1="49533" x2="54468" y2="51402"/>
                        <a14:foregroundMark x1="37021" y1="45794" x2="34468" y2="88318"/>
                        <a14:foregroundMark x1="13617" y1="42991" x2="21702" y2="38318"/>
                        <a14:foregroundMark x1="39574" y1="34579" x2="45106" y2="39720"/>
                        <a14:foregroundMark x1="85106" y1="12617" x2="93191" y2="33178"/>
                        <a14:foregroundMark x1="82979" y1="13551" x2="77872" y2="34112"/>
                        <a14:backgroundMark x1="18298" y1="37850" x2="23404" y2="38318"/>
                        <a14:backgroundMark x1="16170" y1="38318" x2="13191" y2="45327"/>
                        <a14:backgroundMark x1="34043" y1="34579" x2="42553" y2="34579"/>
                        <a14:backgroundMark x1="42553" y1="35514" x2="45957" y2="40654"/>
                        <a14:backgroundMark x1="40426" y1="29907" x2="46383" y2="32243"/>
                        <a14:backgroundMark x1="51915" y1="48598" x2="55745" y2="53271"/>
                        <a14:backgroundMark x1="45532" y1="43458" x2="47660" y2="47196"/>
                        <a14:backgroundMark x1="51064" y1="46729" x2="54468" y2="53738"/>
                        <a14:backgroundMark x1="50213" y1="43925" x2="45532" y2="47196"/>
                        <a14:backgroundMark x1="45532" y1="42056" x2="46383" y2="39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713" y="139135"/>
            <a:ext cx="2321804" cy="21143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380" y="2240758"/>
            <a:ext cx="2182248" cy="21784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51582" y="6543089"/>
            <a:ext cx="6346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err="1" smtClean="0"/>
              <a:t>Тріщук</a:t>
            </a:r>
            <a:r>
              <a:rPr lang="uk-UA" sz="1600" b="1" i="1" dirty="0" smtClean="0"/>
              <a:t> Інна Володимирівна</a:t>
            </a:r>
            <a:endParaRPr lang="ru-RU" sz="16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50416" y="6543089"/>
            <a:ext cx="6346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err="1" smtClean="0"/>
              <a:t>Клесівська</a:t>
            </a:r>
            <a:r>
              <a:rPr lang="uk-UA" sz="1600" b="1" i="1" dirty="0" smtClean="0"/>
              <a:t> ЗОШ </a:t>
            </a:r>
            <a:r>
              <a:rPr lang="en-US" sz="1600" b="1" i="1" dirty="0" smtClean="0"/>
              <a:t>I-II </a:t>
            </a:r>
            <a:r>
              <a:rPr lang="uk-UA" sz="1600" b="1" i="1" dirty="0" smtClean="0"/>
              <a:t>ступенів-ліцею</a:t>
            </a:r>
            <a:endParaRPr lang="ru-RU" sz="1600" b="1" i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49230" y="1196296"/>
            <a:ext cx="6591057" cy="605112"/>
          </a:xfrm>
          <a:prstGeom prst="roundRect">
            <a:avLst/>
          </a:prstGeom>
          <a:blipFill dpi="0" rotWithShape="0">
            <a:blip r:embed="rId3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Щоб перемістити  текст потрібно:</a:t>
            </a:r>
            <a:endParaRPr lang="ru-RU" sz="3200" b="1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12628" y="1893694"/>
            <a:ext cx="4805664" cy="719528"/>
          </a:xfrm>
          <a:prstGeom prst="roundRect">
            <a:avLst/>
          </a:prstGeom>
          <a:blipFill dpi="0" rotWithShape="0">
            <a:blip r:embed="rId7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1. Виділити фрагмент тексту</a:t>
            </a:r>
            <a:endParaRPr lang="uk-UA" sz="28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312628" y="2970230"/>
            <a:ext cx="4805664" cy="913393"/>
          </a:xfrm>
          <a:prstGeom prst="roundRect">
            <a:avLst/>
          </a:prstGeom>
          <a:blipFill dpi="0" rotWithShape="0">
            <a:blip r:embed="rId8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2. Вибрати команду </a:t>
            </a:r>
            <a:r>
              <a:rPr lang="uk-UA" sz="2800" b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Вирізати</a:t>
            </a:r>
            <a:endParaRPr lang="uk-UA" sz="2800" b="1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79058" y="1893694"/>
            <a:ext cx="3953300" cy="1989930"/>
          </a:xfrm>
          <a:prstGeom prst="rect">
            <a:avLst/>
          </a:prstGeom>
          <a:noFill/>
          <a:ln w="57150">
            <a:solidFill>
              <a:srgbClr val="9C873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2312628" y="4070100"/>
            <a:ext cx="4805664" cy="856741"/>
          </a:xfrm>
          <a:prstGeom prst="roundRect">
            <a:avLst/>
          </a:prstGeom>
          <a:blipFill dpi="0" rotWithShape="0">
            <a:blip r:embed="rId10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3. Вставити курсор у те місце, куди потрібно вставити текст</a:t>
            </a:r>
            <a:endParaRPr lang="uk-UA" sz="28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312628" y="5329741"/>
            <a:ext cx="4805664" cy="719528"/>
          </a:xfrm>
          <a:prstGeom prst="roundRect">
            <a:avLst/>
          </a:prstGeom>
          <a:blipFill dpi="0" rotWithShape="0">
            <a:blip r:embed="rId7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4. Вибрати команду </a:t>
            </a:r>
            <a:r>
              <a:rPr lang="uk-UA" sz="2800" b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Вставити</a:t>
            </a:r>
            <a:endParaRPr lang="uk-UA" sz="2800" b="1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79058" y="4175145"/>
            <a:ext cx="3953300" cy="1989930"/>
          </a:xfrm>
          <a:prstGeom prst="rect">
            <a:avLst/>
          </a:prstGeom>
          <a:noFill/>
          <a:ln w="57150">
            <a:solidFill>
              <a:srgbClr val="9C873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8734567" y="2415655"/>
            <a:ext cx="2115403" cy="55457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492622" y="4734065"/>
            <a:ext cx="1241945" cy="143100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1" name="Picture 2" descr="creative, cut, outline, scissors, sign icon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713" y="4565430"/>
            <a:ext cx="1768277" cy="17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826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0705">
        <p14:doors dir="vert"/>
      </p:transition>
    </mc:Choice>
    <mc:Fallback xmlns="">
      <p:transition spd="slow" advTm="107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4" grpId="0" animBg="1"/>
      <p:bldP spid="16" grpId="0" animBg="1"/>
      <p:bldP spid="17" grpId="0" animBg="1"/>
      <p:bldP spid="2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743201" y="104932"/>
            <a:ext cx="9203960" cy="914400"/>
          </a:xfrm>
          <a:prstGeom prst="roundRect">
            <a:avLst/>
          </a:prstGeom>
          <a:blipFill dpi="0" rotWithShape="0"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Буфер обміну</a:t>
            </a:r>
            <a:endParaRPr lang="ru-RU" sz="3600" b="1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681" y1="80374" x2="9362" y2="94393"/>
                        <a14:foregroundMark x1="23404" y1="52336" x2="46383" y2="46262"/>
                        <a14:foregroundMark x1="22979" y1="45794" x2="28085" y2="62150"/>
                        <a14:foregroundMark x1="40426" y1="46262" x2="41702" y2="60280"/>
                        <a14:foregroundMark x1="36170" y1="43458" x2="46809" y2="61215"/>
                        <a14:foregroundMark x1="22128" y1="52336" x2="18298" y2="67290"/>
                        <a14:foregroundMark x1="18298" y1="51402" x2="44255" y2="62150"/>
                        <a14:foregroundMark x1="59149" y1="30841" x2="86383" y2="2336"/>
                        <a14:foregroundMark x1="85106" y1="6075" x2="88511" y2="42991"/>
                        <a14:foregroundMark x1="95319" y1="31776" x2="66383" y2="44393"/>
                        <a14:foregroundMark x1="69787" y1="28972" x2="71915" y2="48131"/>
                        <a14:foregroundMark x1="83830" y1="13551" x2="63830" y2="35514"/>
                        <a14:foregroundMark x1="84681" y1="10280" x2="57872" y2="35514"/>
                        <a14:foregroundMark x1="82979" y1="3271" x2="53617" y2="30841"/>
                        <a14:foregroundMark x1="87234" y1="7477" x2="99149" y2="39720"/>
                        <a14:foregroundMark x1="96596" y1="46262" x2="95319" y2="50000"/>
                        <a14:foregroundMark x1="91064" y1="53271" x2="51489" y2="31776"/>
                        <a14:foregroundMark x1="55745" y1="39720" x2="68511" y2="45794"/>
                        <a14:foregroundMark x1="85106" y1="28037" x2="79149" y2="49533"/>
                        <a14:foregroundMark x1="69787" y1="29439" x2="95745" y2="48131"/>
                        <a14:foregroundMark x1="94468" y1="37850" x2="87234" y2="50000"/>
                        <a14:foregroundMark x1="72340" y1="34579" x2="80426" y2="6075"/>
                        <a14:foregroundMark x1="73617" y1="51402" x2="64255" y2="88318"/>
                        <a14:foregroundMark x1="24255" y1="59813" x2="40851" y2="77570"/>
                        <a14:foregroundMark x1="53191" y1="62617" x2="17021" y2="70561"/>
                        <a14:foregroundMark x1="26383" y1="48598" x2="40426" y2="42991"/>
                        <a14:foregroundMark x1="40426" y1="45794" x2="15319" y2="57477"/>
                        <a14:foregroundMark x1="22979" y1="49533" x2="54468" y2="51402"/>
                        <a14:foregroundMark x1="37021" y1="45794" x2="34468" y2="88318"/>
                        <a14:foregroundMark x1="13617" y1="42991" x2="21702" y2="38318"/>
                        <a14:foregroundMark x1="39574" y1="34579" x2="45106" y2="39720"/>
                        <a14:foregroundMark x1="85106" y1="12617" x2="93191" y2="33178"/>
                        <a14:foregroundMark x1="82979" y1="13551" x2="77872" y2="34112"/>
                        <a14:backgroundMark x1="18298" y1="37850" x2="23404" y2="38318"/>
                        <a14:backgroundMark x1="16170" y1="38318" x2="13191" y2="45327"/>
                        <a14:backgroundMark x1="34043" y1="34579" x2="42553" y2="34579"/>
                        <a14:backgroundMark x1="42553" y1="35514" x2="45957" y2="40654"/>
                        <a14:backgroundMark x1="40426" y1="29907" x2="46383" y2="32243"/>
                        <a14:backgroundMark x1="51915" y1="48598" x2="55745" y2="53271"/>
                        <a14:backgroundMark x1="45532" y1="43458" x2="47660" y2="47196"/>
                        <a14:backgroundMark x1="51064" y1="46729" x2="54468" y2="53738"/>
                        <a14:backgroundMark x1="50213" y1="43925" x2="45532" y2="47196"/>
                        <a14:backgroundMark x1="45532" y1="42056" x2="46383" y2="39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713" y="139135"/>
            <a:ext cx="2321804" cy="21143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380" y="2240758"/>
            <a:ext cx="2182248" cy="21784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51582" y="6543089"/>
            <a:ext cx="6346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err="1" smtClean="0"/>
              <a:t>Тріщук</a:t>
            </a:r>
            <a:r>
              <a:rPr lang="uk-UA" sz="1600" b="1" i="1" dirty="0" smtClean="0"/>
              <a:t> Інна Володимирівна</a:t>
            </a:r>
            <a:endParaRPr lang="ru-RU" sz="16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50416" y="6543089"/>
            <a:ext cx="6346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err="1" smtClean="0"/>
              <a:t>Клесівська</a:t>
            </a:r>
            <a:r>
              <a:rPr lang="uk-UA" sz="1600" b="1" i="1" dirty="0" smtClean="0"/>
              <a:t> ЗОШ </a:t>
            </a:r>
            <a:r>
              <a:rPr lang="en-US" sz="1600" b="1" i="1" dirty="0" smtClean="0"/>
              <a:t>I-II </a:t>
            </a:r>
            <a:r>
              <a:rPr lang="uk-UA" sz="1600" b="1" i="1" dirty="0" smtClean="0"/>
              <a:t>ступенів-ліцею</a:t>
            </a:r>
            <a:endParaRPr lang="ru-RU" sz="1600" b="1" i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49230" y="1196296"/>
            <a:ext cx="8542686" cy="1737974"/>
          </a:xfrm>
          <a:prstGeom prst="roundRect">
            <a:avLst/>
          </a:prstGeom>
          <a:blipFill dpi="0" rotWithShape="0"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Буфер обміну — </a:t>
            </a:r>
            <a:r>
              <a:rPr lang="uk-UA" sz="32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це ділянка пам’яті комп’ютера, у якій тимчасово зберігається скопійований об’єкт.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985991" y="3090859"/>
            <a:ext cx="5260970" cy="2353062"/>
          </a:xfrm>
          <a:prstGeom prst="roundRect">
            <a:avLst/>
          </a:prstGeom>
          <a:blipFill dpi="0" rotWithShape="0">
            <a:blip r:embed="rId6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Команди редагування</a:t>
            </a:r>
          </a:p>
          <a:p>
            <a:pPr algn="ctr"/>
            <a:r>
              <a:rPr lang="uk-UA" sz="2800" i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(вставити, вирізати, копіювати)</a:t>
            </a:r>
          </a:p>
          <a:p>
            <a:r>
              <a:rPr lang="uk-UA" sz="28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здійснюються за допомогою </a:t>
            </a:r>
            <a:r>
              <a:rPr lang="uk-UA" sz="2800" b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буферу обміну.</a:t>
            </a:r>
            <a:endParaRPr lang="uk-UA" sz="2800" b="1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68473" y="3188755"/>
            <a:ext cx="4285746" cy="2157270"/>
          </a:xfrm>
          <a:prstGeom prst="rect">
            <a:avLst/>
          </a:prstGeom>
          <a:noFill/>
          <a:ln w="57150">
            <a:solidFill>
              <a:srgbClr val="9C873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 descr="creative, cut, outline, scissors, sign icon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4439" y="5507425"/>
            <a:ext cx="1230701" cy="123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4069" y="5507425"/>
            <a:ext cx="1204941" cy="120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5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129">
        <p14:doors dir="vert"/>
      </p:transition>
    </mc:Choice>
    <mc:Fallback xmlns="">
      <p:transition spd="slow" advTm="61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  <p:bldP spid="13" grpId="0"/>
      <p:bldP spid="10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743201" y="104932"/>
            <a:ext cx="9203960" cy="914400"/>
          </a:xfrm>
          <a:prstGeom prst="roundRect">
            <a:avLst/>
          </a:prstGeom>
          <a:blipFill dpi="0" rotWithShape="0"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Форматування тексту</a:t>
            </a:r>
            <a:endParaRPr lang="ru-RU" sz="3600" b="1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51582" y="6543089"/>
            <a:ext cx="6346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err="1" smtClean="0"/>
              <a:t>Тріщук</a:t>
            </a:r>
            <a:r>
              <a:rPr lang="uk-UA" sz="1600" b="1" i="1" dirty="0" smtClean="0"/>
              <a:t> Інна Володимирівна</a:t>
            </a:r>
            <a:endParaRPr lang="ru-RU" sz="16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50416" y="6543089"/>
            <a:ext cx="6346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err="1" smtClean="0"/>
              <a:t>Клесівська</a:t>
            </a:r>
            <a:r>
              <a:rPr lang="uk-UA" sz="1600" b="1" i="1" dirty="0" smtClean="0"/>
              <a:t> ЗОШ </a:t>
            </a:r>
            <a:r>
              <a:rPr lang="en-US" sz="1600" b="1" i="1" dirty="0" smtClean="0"/>
              <a:t>I-II </a:t>
            </a:r>
            <a:r>
              <a:rPr lang="uk-UA" sz="1600" b="1" i="1" dirty="0" smtClean="0"/>
              <a:t>ступенів-ліцею</a:t>
            </a:r>
            <a:endParaRPr lang="ru-RU" sz="1600" b="1" i="1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0777" y="1356779"/>
            <a:ext cx="11149173" cy="5074920"/>
          </a:xfrm>
          <a:prstGeom prst="rect">
            <a:avLst/>
          </a:prstGeom>
          <a:noFill/>
          <a:ln w="57150">
            <a:solidFill>
              <a:srgbClr val="9C873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101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26">
        <p14:doors dir="vert"/>
      </p:transition>
    </mc:Choice>
    <mc:Fallback xmlns="">
      <p:transition spd="slow" advTm="502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31169" y="4490551"/>
            <a:ext cx="8115690" cy="2051463"/>
          </a:xfrm>
          <a:prstGeom prst="rect">
            <a:avLst/>
          </a:prstGeom>
          <a:noFill/>
          <a:ln w="57150">
            <a:solidFill>
              <a:srgbClr val="9C873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63259" y="1136664"/>
            <a:ext cx="2591754" cy="1959705"/>
          </a:xfrm>
          <a:prstGeom prst="rect">
            <a:avLst/>
          </a:prstGeom>
          <a:noFill/>
          <a:ln w="57150">
            <a:solidFill>
              <a:srgbClr val="9C873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Прямая со стрелкой 39"/>
          <p:cNvCxnSpPr>
            <a:endCxn id="11266" idx="2"/>
          </p:cNvCxnSpPr>
          <p:nvPr/>
        </p:nvCxnSpPr>
        <p:spPr>
          <a:xfrm flipV="1">
            <a:off x="8059780" y="3096369"/>
            <a:ext cx="1599356" cy="164520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кругленный прямоугольник 2"/>
          <p:cNvSpPr/>
          <p:nvPr/>
        </p:nvSpPr>
        <p:spPr>
          <a:xfrm>
            <a:off x="4844953" y="104932"/>
            <a:ext cx="7102208" cy="914400"/>
          </a:xfrm>
          <a:prstGeom prst="roundRect">
            <a:avLst/>
          </a:prstGeom>
          <a:blipFill dpi="0" rotWithShape="0">
            <a:blip r:embed="rId5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Форматування тексту</a:t>
            </a:r>
            <a:endParaRPr lang="ru-RU" sz="3600" b="1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51582" y="6543089"/>
            <a:ext cx="6346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err="1" smtClean="0"/>
              <a:t>Тріщук</a:t>
            </a:r>
            <a:r>
              <a:rPr lang="uk-UA" sz="1600" b="1" i="1" dirty="0" smtClean="0"/>
              <a:t> Інна Володимирівна</a:t>
            </a:r>
            <a:endParaRPr lang="ru-RU" sz="16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50416" y="6543089"/>
            <a:ext cx="6346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err="1" smtClean="0"/>
              <a:t>Клесівська</a:t>
            </a:r>
            <a:r>
              <a:rPr lang="uk-UA" sz="1600" b="1" i="1" dirty="0" smtClean="0"/>
              <a:t> ЗОШ </a:t>
            </a:r>
            <a:r>
              <a:rPr lang="en-US" sz="1600" b="1" i="1" dirty="0" smtClean="0"/>
              <a:t>I-II </a:t>
            </a:r>
            <a:r>
              <a:rPr lang="uk-UA" sz="1600" b="1" i="1" dirty="0" smtClean="0"/>
              <a:t>ступенів-ліцею</a:t>
            </a:r>
            <a:endParaRPr lang="ru-RU" sz="1600" b="1" i="1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844953" y="4713465"/>
            <a:ext cx="1323834" cy="7894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796379" y="4736711"/>
            <a:ext cx="941695" cy="7894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872016" y="4741573"/>
            <a:ext cx="2972937" cy="7894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513870" y="4731724"/>
            <a:ext cx="1091821" cy="7894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5" name="Прямая со стрелкой 4"/>
          <p:cNvCxnSpPr>
            <a:endCxn id="16" idx="2"/>
          </p:cNvCxnSpPr>
          <p:nvPr/>
        </p:nvCxnSpPr>
        <p:spPr>
          <a:xfrm flipV="1">
            <a:off x="8059780" y="4145575"/>
            <a:ext cx="961390" cy="56789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8190326" y="3289110"/>
            <a:ext cx="1661687" cy="856465"/>
          </a:xfrm>
          <a:prstGeom prst="roundRect">
            <a:avLst/>
          </a:prstGeom>
          <a:blipFill dpi="0" rotWithShape="0">
            <a:blip r:embed="rId6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Зміна</a:t>
            </a:r>
          </a:p>
          <a:p>
            <a:r>
              <a:rPr lang="uk-UA" sz="28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регістру</a:t>
            </a:r>
            <a:endParaRPr lang="uk-UA" sz="28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cxnSp>
        <p:nvCxnSpPr>
          <p:cNvPr id="18" name="Прямая со стрелкой 17"/>
          <p:cNvCxnSpPr>
            <a:stCxn id="14" idx="3"/>
            <a:endCxn id="19" idx="2"/>
          </p:cNvCxnSpPr>
          <p:nvPr/>
        </p:nvCxnSpPr>
        <p:spPr>
          <a:xfrm flipV="1">
            <a:off x="9738074" y="4655404"/>
            <a:ext cx="1216940" cy="47601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9962866" y="3180457"/>
            <a:ext cx="1984295" cy="1474947"/>
          </a:xfrm>
          <a:prstGeom prst="roundRect">
            <a:avLst/>
          </a:prstGeom>
          <a:blipFill dpi="0" rotWithShape="0">
            <a:blip r:embed="rId7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Очистити форматування символів</a:t>
            </a:r>
            <a:endParaRPr lang="uk-UA" sz="24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228016" y="4731724"/>
            <a:ext cx="1323834" cy="7894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010916" y="2047164"/>
            <a:ext cx="2048864" cy="2098411"/>
          </a:xfrm>
          <a:prstGeom prst="roundRect">
            <a:avLst/>
          </a:prstGeom>
          <a:blipFill dpi="0" rotWithShape="0">
            <a:blip r:embed="rId8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Збільшити або зменшити розмір символів</a:t>
            </a:r>
            <a:endParaRPr lang="uk-UA" sz="24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cxnSp>
        <p:nvCxnSpPr>
          <p:cNvPr id="22" name="Прямая со стрелкой 21"/>
          <p:cNvCxnSpPr>
            <a:stCxn id="20" idx="0"/>
            <a:endCxn id="21" idx="2"/>
          </p:cNvCxnSpPr>
          <p:nvPr/>
        </p:nvCxnSpPr>
        <p:spPr>
          <a:xfrm flipV="1">
            <a:off x="6889933" y="4145575"/>
            <a:ext cx="145415" cy="58614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2" idx="0"/>
            <a:endCxn id="30" idx="2"/>
          </p:cNvCxnSpPr>
          <p:nvPr/>
        </p:nvCxnSpPr>
        <p:spPr>
          <a:xfrm flipH="1" flipV="1">
            <a:off x="5148163" y="3717341"/>
            <a:ext cx="358707" cy="99612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89367" y="186631"/>
            <a:ext cx="696036" cy="4252018"/>
          </a:xfrm>
          <a:prstGeom prst="rect">
            <a:avLst/>
          </a:prstGeom>
          <a:noFill/>
          <a:ln w="57150">
            <a:solidFill>
              <a:srgbClr val="9C873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Скругленный прямоугольник 29"/>
          <p:cNvSpPr/>
          <p:nvPr/>
        </p:nvSpPr>
        <p:spPr>
          <a:xfrm>
            <a:off x="4394585" y="2047164"/>
            <a:ext cx="1507155" cy="1670177"/>
          </a:xfrm>
          <a:prstGeom prst="roundRect">
            <a:avLst/>
          </a:prstGeom>
          <a:blipFill dpi="0" rotWithShape="0">
            <a:blip r:embed="rId10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Зміна розміру символів</a:t>
            </a:r>
            <a:endParaRPr lang="uk-UA" sz="24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11462" y="3439236"/>
            <a:ext cx="1507155" cy="1004597"/>
          </a:xfrm>
          <a:prstGeom prst="roundRect">
            <a:avLst/>
          </a:prstGeom>
          <a:blipFill dpi="0" rotWithShape="0">
            <a:blip r:embed="rId11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Зміна шрифту</a:t>
            </a:r>
            <a:endParaRPr lang="uk-UA" sz="24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462" y="648269"/>
            <a:ext cx="2967032" cy="2452875"/>
          </a:xfrm>
          <a:prstGeom prst="rect">
            <a:avLst/>
          </a:prstGeom>
          <a:noFill/>
          <a:ln w="57150">
            <a:solidFill>
              <a:srgbClr val="9C873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2" name="Прямая со стрелкой 41"/>
          <p:cNvCxnSpPr/>
          <p:nvPr/>
        </p:nvCxnSpPr>
        <p:spPr>
          <a:xfrm flipH="1" flipV="1">
            <a:off x="4285403" y="3878376"/>
            <a:ext cx="1174041" cy="83509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15" idx="0"/>
            <a:endCxn id="11268" idx="2"/>
          </p:cNvCxnSpPr>
          <p:nvPr/>
        </p:nvCxnSpPr>
        <p:spPr>
          <a:xfrm flipH="1" flipV="1">
            <a:off x="1594978" y="3101144"/>
            <a:ext cx="1763507" cy="164042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endCxn id="35" idx="3"/>
          </p:cNvCxnSpPr>
          <p:nvPr/>
        </p:nvCxnSpPr>
        <p:spPr>
          <a:xfrm flipH="1" flipV="1">
            <a:off x="1618617" y="3941535"/>
            <a:ext cx="1753856" cy="80055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Скругленный прямоугольник 49"/>
          <p:cNvSpPr/>
          <p:nvPr/>
        </p:nvSpPr>
        <p:spPr>
          <a:xfrm>
            <a:off x="4003682" y="104932"/>
            <a:ext cx="390903" cy="457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865039" y="648269"/>
            <a:ext cx="390903" cy="33933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832" y="4893412"/>
            <a:ext cx="1967992" cy="19645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376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9429">
        <p14:doors dir="vert"/>
      </p:transition>
    </mc:Choice>
    <mc:Fallback xmlns="">
      <p:transition spd="slow" advTm="194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14" grpId="0" animBg="1"/>
      <p:bldP spid="15" grpId="0" animBg="1"/>
      <p:bldP spid="17" grpId="0" animBg="1"/>
      <p:bldP spid="16" grpId="0" animBg="1"/>
      <p:bldP spid="19" grpId="0" animBg="1"/>
      <p:bldP spid="20" grpId="0" animBg="1"/>
      <p:bldP spid="21" grpId="0" animBg="1"/>
      <p:bldP spid="30" grpId="0" animBg="1"/>
      <p:bldP spid="35" grpId="0" animBg="1"/>
      <p:bldP spid="50" grpId="0" animBg="1"/>
      <p:bldP spid="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48839" y="4522013"/>
            <a:ext cx="1889319" cy="2102332"/>
          </a:xfrm>
          <a:prstGeom prst="rect">
            <a:avLst/>
          </a:prstGeom>
          <a:noFill/>
          <a:ln w="57150">
            <a:solidFill>
              <a:srgbClr val="9C873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40388" y="4635200"/>
            <a:ext cx="1674359" cy="1980390"/>
          </a:xfrm>
          <a:prstGeom prst="rect">
            <a:avLst/>
          </a:prstGeom>
          <a:noFill/>
          <a:ln w="57150">
            <a:solidFill>
              <a:srgbClr val="9C873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88457" y="1269680"/>
            <a:ext cx="8115690" cy="2051463"/>
          </a:xfrm>
          <a:prstGeom prst="rect">
            <a:avLst/>
          </a:prstGeom>
          <a:noFill/>
          <a:ln w="57150">
            <a:solidFill>
              <a:srgbClr val="9C873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844953" y="104932"/>
            <a:ext cx="7102208" cy="914400"/>
          </a:xfrm>
          <a:prstGeom prst="roundRect">
            <a:avLst/>
          </a:prstGeom>
          <a:blipFill dpi="0" rotWithShape="0">
            <a:blip r:embed="rId6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Форматування тексту</a:t>
            </a:r>
            <a:endParaRPr lang="ru-RU" sz="3600" b="1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51582" y="6543089"/>
            <a:ext cx="6346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err="1" smtClean="0"/>
              <a:t>Тріщук</a:t>
            </a:r>
            <a:r>
              <a:rPr lang="uk-UA" sz="1600" b="1" i="1" dirty="0" smtClean="0"/>
              <a:t> Інна Володимирівна</a:t>
            </a:r>
            <a:endParaRPr lang="ru-RU" sz="16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50416" y="6543089"/>
            <a:ext cx="6346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err="1" smtClean="0"/>
              <a:t>Клесівська</a:t>
            </a:r>
            <a:r>
              <a:rPr lang="uk-UA" sz="1600" b="1" i="1" dirty="0" smtClean="0"/>
              <a:t> ЗОШ </a:t>
            </a:r>
            <a:r>
              <a:rPr lang="en-US" sz="1600" b="1" i="1" dirty="0" smtClean="0"/>
              <a:t>I-II </a:t>
            </a:r>
            <a:r>
              <a:rPr lang="uk-UA" sz="1600" b="1" i="1" dirty="0" smtClean="0"/>
              <a:t>ступенів-ліцею</a:t>
            </a:r>
            <a:endParaRPr lang="ru-RU" sz="1600" b="1" i="1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936262" y="2474749"/>
            <a:ext cx="1323834" cy="7894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496463" y="2412608"/>
            <a:ext cx="941695" cy="7894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924215" y="2474749"/>
            <a:ext cx="2972937" cy="7894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433626" y="2425529"/>
            <a:ext cx="1008792" cy="7894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5" name="Прямая со стрелкой 4"/>
          <p:cNvCxnSpPr>
            <a:stCxn id="17" idx="2"/>
          </p:cNvCxnSpPr>
          <p:nvPr/>
        </p:nvCxnSpPr>
        <p:spPr>
          <a:xfrm>
            <a:off x="7938022" y="3214949"/>
            <a:ext cx="905727" cy="44265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41" idx="1"/>
          </p:cNvCxnSpPr>
          <p:nvPr/>
        </p:nvCxnSpPr>
        <p:spPr>
          <a:xfrm flipV="1">
            <a:off x="9440769" y="2295411"/>
            <a:ext cx="801355" cy="52302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6369279" y="2442222"/>
            <a:ext cx="1064347" cy="7894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7660971" y="3231642"/>
            <a:ext cx="227347" cy="122847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20" idx="2"/>
            <a:endCxn id="57" idx="0"/>
          </p:cNvCxnSpPr>
          <p:nvPr/>
        </p:nvCxnSpPr>
        <p:spPr>
          <a:xfrm flipH="1">
            <a:off x="6064679" y="3231642"/>
            <a:ext cx="836774" cy="28381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Скругленный прямоугольник 34"/>
          <p:cNvSpPr/>
          <p:nvPr/>
        </p:nvSpPr>
        <p:spPr>
          <a:xfrm>
            <a:off x="-62922" y="3231641"/>
            <a:ext cx="1987137" cy="1228473"/>
          </a:xfrm>
          <a:prstGeom prst="roundRect">
            <a:avLst/>
          </a:prstGeom>
          <a:blipFill dpi="0" rotWithShape="0">
            <a:blip r:embed="rId7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Зміна накреслення символів</a:t>
            </a:r>
            <a:endParaRPr lang="uk-UA" sz="24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cxnSp>
        <p:nvCxnSpPr>
          <p:cNvPr id="42" name="Прямая со стрелкой 41"/>
          <p:cNvCxnSpPr>
            <a:endCxn id="12290" idx="0"/>
          </p:cNvCxnSpPr>
          <p:nvPr/>
        </p:nvCxnSpPr>
        <p:spPr>
          <a:xfrm>
            <a:off x="9440769" y="2978904"/>
            <a:ext cx="1445115" cy="67869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endCxn id="35" idx="3"/>
          </p:cNvCxnSpPr>
          <p:nvPr/>
        </p:nvCxnSpPr>
        <p:spPr>
          <a:xfrm flipH="1">
            <a:off x="1924215" y="3264169"/>
            <a:ext cx="518734" cy="58170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20" idx="2"/>
          </p:cNvCxnSpPr>
          <p:nvPr/>
        </p:nvCxnSpPr>
        <p:spPr>
          <a:xfrm>
            <a:off x="6901453" y="3231642"/>
            <a:ext cx="195383" cy="135134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Скругленный прямоугольник 49"/>
          <p:cNvSpPr/>
          <p:nvPr/>
        </p:nvSpPr>
        <p:spPr>
          <a:xfrm>
            <a:off x="7774644" y="4472905"/>
            <a:ext cx="304639" cy="42050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5598179" y="4582984"/>
            <a:ext cx="243574" cy="3104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7386"/>
            <a:ext cx="1967992" cy="1964588"/>
          </a:xfrm>
          <a:prstGeom prst="rect">
            <a:avLst/>
          </a:prstGeom>
        </p:spPr>
      </p:pic>
      <p:sp>
        <p:nvSpPr>
          <p:cNvPr id="41" name="Скругленный прямоугольник 40"/>
          <p:cNvSpPr/>
          <p:nvPr/>
        </p:nvSpPr>
        <p:spPr>
          <a:xfrm>
            <a:off x="10242124" y="1680622"/>
            <a:ext cx="1507155" cy="1229578"/>
          </a:xfrm>
          <a:prstGeom prst="roundRect">
            <a:avLst/>
          </a:prstGeom>
          <a:blipFill dpi="0" rotWithShape="0">
            <a:blip r:embed="rId9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Зміна кольору символів</a:t>
            </a:r>
            <a:endParaRPr lang="uk-UA" sz="24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24606" y="3657600"/>
            <a:ext cx="2122555" cy="2855016"/>
          </a:xfrm>
          <a:prstGeom prst="rect">
            <a:avLst/>
          </a:prstGeom>
          <a:noFill/>
          <a:ln w="57150">
            <a:solidFill>
              <a:srgbClr val="9C873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Скругленный прямоугольник 47"/>
          <p:cNvSpPr/>
          <p:nvPr/>
        </p:nvSpPr>
        <p:spPr>
          <a:xfrm>
            <a:off x="7710985" y="3657600"/>
            <a:ext cx="2009902" cy="802514"/>
          </a:xfrm>
          <a:prstGeom prst="roundRect">
            <a:avLst/>
          </a:prstGeom>
          <a:blipFill dpi="0" rotWithShape="0">
            <a:blip r:embed="rId11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Зміна фону символів</a:t>
            </a:r>
            <a:endParaRPr lang="uk-UA" sz="24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5131559" y="3515453"/>
            <a:ext cx="1866239" cy="1006559"/>
          </a:xfrm>
          <a:prstGeom prst="roundRect">
            <a:avLst/>
          </a:prstGeom>
          <a:blipFill dpi="0" rotWithShape="0">
            <a:blip r:embed="rId1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Зміна візуальних ефектів</a:t>
            </a:r>
            <a:endParaRPr lang="uk-UA" sz="24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cxnSp>
        <p:nvCxnSpPr>
          <p:cNvPr id="77" name="Прямая со стрелкой 76"/>
          <p:cNvCxnSpPr>
            <a:endCxn id="80" idx="0"/>
          </p:cNvCxnSpPr>
          <p:nvPr/>
        </p:nvCxnSpPr>
        <p:spPr>
          <a:xfrm flipH="1">
            <a:off x="3710549" y="3318252"/>
            <a:ext cx="1421010" cy="32124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Скругленный прямоугольник 79"/>
          <p:cNvSpPr/>
          <p:nvPr/>
        </p:nvSpPr>
        <p:spPr>
          <a:xfrm>
            <a:off x="2576143" y="3639497"/>
            <a:ext cx="2268812" cy="1095216"/>
          </a:xfrm>
          <a:prstGeom prst="roundRect">
            <a:avLst/>
          </a:prstGeom>
          <a:blipFill dpi="0" rotWithShape="0">
            <a:blip r:embed="rId13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Підстрокові на надстрокові символи</a:t>
            </a:r>
            <a:endParaRPr lang="uk-UA" sz="24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90013" y="4525987"/>
            <a:ext cx="1252936" cy="2089603"/>
          </a:xfrm>
          <a:prstGeom prst="rect">
            <a:avLst/>
          </a:prstGeom>
          <a:noFill/>
          <a:ln w="57150">
            <a:solidFill>
              <a:srgbClr val="9C873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6" name="Прямая со стрелкой 85"/>
          <p:cNvCxnSpPr/>
          <p:nvPr/>
        </p:nvCxnSpPr>
        <p:spPr>
          <a:xfrm flipH="1">
            <a:off x="2259782" y="3264169"/>
            <a:ext cx="183167" cy="126181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Скругленный прямоугольник 89"/>
          <p:cNvSpPr/>
          <p:nvPr/>
        </p:nvSpPr>
        <p:spPr>
          <a:xfrm>
            <a:off x="10089805" y="3635623"/>
            <a:ext cx="244640" cy="42050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89111" y="4998971"/>
            <a:ext cx="1692324" cy="661290"/>
          </a:xfrm>
          <a:prstGeom prst="rect">
            <a:avLst/>
          </a:prstGeom>
          <a:noFill/>
          <a:ln w="57150">
            <a:solidFill>
              <a:srgbClr val="9C873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4" name="Прямая со стрелкой 93"/>
          <p:cNvCxnSpPr/>
          <p:nvPr/>
        </p:nvCxnSpPr>
        <p:spPr>
          <a:xfrm flipH="1">
            <a:off x="4981435" y="3318252"/>
            <a:ext cx="150124" cy="168071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9891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2877">
        <p14:doors dir="vert"/>
      </p:transition>
    </mc:Choice>
    <mc:Fallback xmlns="">
      <p:transition spd="slow" advTm="228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14" grpId="0" animBg="1"/>
      <p:bldP spid="15" grpId="0" animBg="1"/>
      <p:bldP spid="17" grpId="0" animBg="1"/>
      <p:bldP spid="20" grpId="0" animBg="1"/>
      <p:bldP spid="35" grpId="0" animBg="1"/>
      <p:bldP spid="50" grpId="0" animBg="1"/>
      <p:bldP spid="51" grpId="0" animBg="1"/>
      <p:bldP spid="41" grpId="0" animBg="1"/>
      <p:bldP spid="48" grpId="0" animBg="1"/>
      <p:bldP spid="57" grpId="0" animBg="1"/>
      <p:bldP spid="80" grpId="0" animBg="1"/>
      <p:bldP spid="9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914985" y="110301"/>
            <a:ext cx="7126033" cy="760702"/>
          </a:xfrm>
          <a:prstGeom prst="roundRect">
            <a:avLst/>
          </a:prstGeom>
          <a:blipFill dpi="0" rotWithShape="0"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Практична робота</a:t>
            </a:r>
            <a:endParaRPr lang="ru-RU" sz="36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9228" y="1466259"/>
            <a:ext cx="4824091" cy="3924607"/>
          </a:xfrm>
          <a:prstGeom prst="roundRect">
            <a:avLst/>
          </a:prstGeom>
          <a:blipFill dpi="0" rotWithShape="0">
            <a:blip r:embed="rId3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Відкрити текстовий документ «Місяці»</a:t>
            </a:r>
          </a:p>
          <a:p>
            <a:pPr marL="457200" indent="-457200">
              <a:buAutoNum type="arabicPeriod"/>
            </a:pPr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За допомогою команд Вирізати</a:t>
            </a:r>
            <a:r>
              <a:rPr lang="en-US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/ </a:t>
            </a:r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Вставити (або перетягування) розставити місяці  правильно!</a:t>
            </a:r>
          </a:p>
          <a:p>
            <a:pPr marL="457200" indent="-457200">
              <a:buAutoNum type="arabicPeriod"/>
            </a:pPr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Після слова «Січень» написати слово місяць. Та копіювати його до назв всіх місяців</a:t>
            </a:r>
            <a:endParaRPr lang="uk-UA" sz="24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3289" y="5085267"/>
            <a:ext cx="1720030" cy="171705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228" y="204282"/>
            <a:ext cx="1492136" cy="149213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23279" y="977371"/>
            <a:ext cx="3077570" cy="5729312"/>
          </a:xfrm>
          <a:prstGeom prst="rect">
            <a:avLst/>
          </a:prstGeom>
          <a:noFill/>
          <a:ln w="57150">
            <a:solidFill>
              <a:srgbClr val="9C873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38663" y="1064892"/>
            <a:ext cx="2080530" cy="5554271"/>
          </a:xfrm>
          <a:prstGeom prst="rect">
            <a:avLst/>
          </a:prstGeom>
          <a:noFill/>
          <a:ln w="57150">
            <a:solidFill>
              <a:srgbClr val="9C873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трелка вправо 7"/>
          <p:cNvSpPr/>
          <p:nvPr/>
        </p:nvSpPr>
        <p:spPr>
          <a:xfrm>
            <a:off x="7719193" y="3289111"/>
            <a:ext cx="1104086" cy="522710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420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792">
        <p14:doors dir="vert"/>
      </p:transition>
    </mc:Choice>
    <mc:Fallback xmlns="">
      <p:transition spd="slow" advTm="479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914985" y="110301"/>
            <a:ext cx="7126033" cy="760702"/>
          </a:xfrm>
          <a:prstGeom prst="roundRect">
            <a:avLst/>
          </a:prstGeom>
          <a:blipFill dpi="0" rotWithShape="0"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Практична робота</a:t>
            </a:r>
            <a:endParaRPr lang="ru-RU" sz="36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9229" y="1696418"/>
            <a:ext cx="4196293" cy="3271367"/>
          </a:xfrm>
          <a:prstGeom prst="roundRect">
            <a:avLst/>
          </a:prstGeom>
          <a:blipFill dpi="0" rotWithShape="0">
            <a:blip r:embed="rId3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uk-UA" sz="32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Відкрити</a:t>
            </a:r>
            <a:r>
              <a:rPr lang="en-US" sz="32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Microsoft Office Word</a:t>
            </a:r>
          </a:p>
          <a:p>
            <a:pPr marL="457200" indent="-457200">
              <a:buAutoNum type="arabicPeriod"/>
            </a:pPr>
            <a:r>
              <a:rPr lang="uk-UA" sz="32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Ввести текст та форматувати його за зразком</a:t>
            </a:r>
            <a:endParaRPr lang="uk-UA" sz="32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3289" y="5085267"/>
            <a:ext cx="1720030" cy="171705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228" y="204282"/>
            <a:ext cx="1492136" cy="149213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85899" y="1187354"/>
            <a:ext cx="7083188" cy="534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792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348">
        <p14:doors dir="vert"/>
      </p:transition>
    </mc:Choice>
    <mc:Fallback xmlns="">
      <p:transition spd="slow" advTm="13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68226" y="629391"/>
            <a:ext cx="9203960" cy="5676405"/>
          </a:xfrm>
          <a:prstGeom prst="roundRect">
            <a:avLst/>
          </a:prstGeom>
          <a:blipFill dpi="0" rotWithShape="0"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5000" dirty="0" smtClean="0">
                <a:ln>
                  <a:solidFill>
                    <a:srgbClr val="9C8730"/>
                  </a:solidFill>
                </a:ln>
                <a:solidFill>
                  <a:srgbClr val="9C873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Дякую за увагу!</a:t>
            </a:r>
            <a:endParaRPr lang="ru-RU" sz="15000" dirty="0">
              <a:ln>
                <a:solidFill>
                  <a:srgbClr val="9C8730"/>
                </a:solidFill>
              </a:ln>
              <a:solidFill>
                <a:srgbClr val="9C873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2121463"/>
            <a:ext cx="2914985" cy="29099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228" y="204282"/>
            <a:ext cx="1492136" cy="14921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8365" y1="36944" x2="73585" y2="48333"/>
                        <a14:foregroundMark x1="30503" y1="43889" x2="54088" y2="5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5902" y="5292596"/>
            <a:ext cx="1553966" cy="17592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5111" y1="34800" x2="77333" y2="35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2416" y="5539783"/>
            <a:ext cx="1407141" cy="15634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0547" y1="81628" x2="10547" y2="81628"/>
                        <a14:foregroundMark x1="89844" y1="86047" x2="89844" y2="86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081" y="5392481"/>
            <a:ext cx="1856819" cy="15594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2966" y="2145195"/>
            <a:ext cx="2989034" cy="29099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4636" y="155126"/>
            <a:ext cx="1492136" cy="14921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51582" y="6543089"/>
            <a:ext cx="6346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err="1" smtClean="0"/>
              <a:t>Тріщук</a:t>
            </a:r>
            <a:r>
              <a:rPr lang="uk-UA" sz="1600" b="1" i="1" dirty="0" smtClean="0"/>
              <a:t> Інна Володимирівна</a:t>
            </a:r>
            <a:endParaRPr lang="ru-RU" sz="16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2150416" y="6543089"/>
            <a:ext cx="6346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err="1" smtClean="0"/>
              <a:t>Клесівська</a:t>
            </a:r>
            <a:r>
              <a:rPr lang="uk-UA" sz="1600" b="1" i="1" dirty="0" smtClean="0"/>
              <a:t> ЗОШ </a:t>
            </a:r>
            <a:r>
              <a:rPr lang="en-US" sz="1600" b="1" i="1" dirty="0" smtClean="0"/>
              <a:t>I-II </a:t>
            </a:r>
            <a:r>
              <a:rPr lang="uk-UA" sz="1600" b="1" i="1" dirty="0" smtClean="0"/>
              <a:t>ступенів-ліцею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244009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034">
        <p14:doors dir="vert"/>
      </p:transition>
    </mc:Choice>
    <mc:Fallback xmlns="">
      <p:transition spd="slow" advTm="10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0" grpId="1"/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743201" y="104931"/>
            <a:ext cx="9203960" cy="1484197"/>
          </a:xfrm>
          <a:prstGeom prst="roundRect">
            <a:avLst/>
          </a:prstGeom>
          <a:blipFill dpi="0" rotWithShape="0">
            <a:blip r:embed="rId3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Переміщуватися в тексті можна за допомогою…</a:t>
            </a:r>
            <a:endParaRPr lang="ru-RU" sz="36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681" y1="80374" x2="9362" y2="94393"/>
                        <a14:foregroundMark x1="23404" y1="52336" x2="46383" y2="46262"/>
                        <a14:foregroundMark x1="22979" y1="45794" x2="28085" y2="62150"/>
                        <a14:foregroundMark x1="40426" y1="46262" x2="41702" y2="60280"/>
                        <a14:foregroundMark x1="36170" y1="43458" x2="46809" y2="61215"/>
                        <a14:foregroundMark x1="22128" y1="52336" x2="18298" y2="67290"/>
                        <a14:foregroundMark x1="18298" y1="51402" x2="44255" y2="62150"/>
                        <a14:foregroundMark x1="59149" y1="30841" x2="86383" y2="2336"/>
                        <a14:foregroundMark x1="85106" y1="6075" x2="88511" y2="42991"/>
                        <a14:foregroundMark x1="95319" y1="31776" x2="66383" y2="44393"/>
                        <a14:foregroundMark x1="69787" y1="28972" x2="71915" y2="48131"/>
                        <a14:foregroundMark x1="83830" y1="13551" x2="63830" y2="35514"/>
                        <a14:foregroundMark x1="84681" y1="10280" x2="57872" y2="35514"/>
                        <a14:foregroundMark x1="82979" y1="3271" x2="53617" y2="30841"/>
                        <a14:foregroundMark x1="87234" y1="7477" x2="99149" y2="39720"/>
                        <a14:foregroundMark x1="96596" y1="46262" x2="95319" y2="50000"/>
                        <a14:foregroundMark x1="91064" y1="53271" x2="51489" y2="31776"/>
                        <a14:foregroundMark x1="55745" y1="39720" x2="68511" y2="45794"/>
                        <a14:foregroundMark x1="85106" y1="28037" x2="79149" y2="49533"/>
                        <a14:foregroundMark x1="69787" y1="29439" x2="95745" y2="48131"/>
                        <a14:foregroundMark x1="94468" y1="37850" x2="87234" y2="50000"/>
                        <a14:foregroundMark x1="72340" y1="34579" x2="80426" y2="6075"/>
                        <a14:foregroundMark x1="73617" y1="51402" x2="64255" y2="88318"/>
                        <a14:foregroundMark x1="24255" y1="59813" x2="40851" y2="77570"/>
                        <a14:foregroundMark x1="53191" y1="62617" x2="17021" y2="70561"/>
                        <a14:foregroundMark x1="26383" y1="48598" x2="40426" y2="42991"/>
                        <a14:foregroundMark x1="40426" y1="45794" x2="15319" y2="57477"/>
                        <a14:foregroundMark x1="22979" y1="49533" x2="54468" y2="51402"/>
                        <a14:foregroundMark x1="37021" y1="45794" x2="34468" y2="88318"/>
                        <a14:foregroundMark x1="13617" y1="42991" x2="21702" y2="38318"/>
                        <a14:foregroundMark x1="39574" y1="34579" x2="45106" y2="39720"/>
                        <a14:foregroundMark x1="85106" y1="12617" x2="93191" y2="33178"/>
                        <a14:foregroundMark x1="82979" y1="13551" x2="77872" y2="34112"/>
                        <a14:backgroundMark x1="18298" y1="37850" x2="23404" y2="38318"/>
                        <a14:backgroundMark x1="16170" y1="38318" x2="13191" y2="45327"/>
                        <a14:backgroundMark x1="34043" y1="34579" x2="42553" y2="34579"/>
                        <a14:backgroundMark x1="42553" y1="35514" x2="45957" y2="40654"/>
                        <a14:backgroundMark x1="40426" y1="29907" x2="46383" y2="32243"/>
                        <a14:backgroundMark x1="51915" y1="48598" x2="55745" y2="53271"/>
                        <a14:backgroundMark x1="45532" y1="43458" x2="47660" y2="47196"/>
                        <a14:backgroundMark x1="51064" y1="46729" x2="54468" y2="53738"/>
                        <a14:backgroundMark x1="50213" y1="43925" x2="45532" y2="47196"/>
                        <a14:backgroundMark x1="45532" y1="42056" x2="46383" y2="39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713" y="139135"/>
            <a:ext cx="2321804" cy="21143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210" y="3329995"/>
            <a:ext cx="2182248" cy="21784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51582" y="6543089"/>
            <a:ext cx="6346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err="1" smtClean="0"/>
              <a:t>Тріщук</a:t>
            </a:r>
            <a:r>
              <a:rPr lang="uk-UA" sz="1600" b="1" i="1" dirty="0" smtClean="0"/>
              <a:t> Інна Володимирівна</a:t>
            </a:r>
            <a:endParaRPr lang="ru-RU" sz="16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50416" y="6543089"/>
            <a:ext cx="6346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err="1" smtClean="0"/>
              <a:t>Клесівська</a:t>
            </a:r>
            <a:r>
              <a:rPr lang="uk-UA" sz="1600" b="1" i="1" dirty="0" smtClean="0"/>
              <a:t> ЗОШ </a:t>
            </a:r>
            <a:r>
              <a:rPr lang="en-US" sz="1600" b="1" i="1" dirty="0" smtClean="0"/>
              <a:t>I-II </a:t>
            </a:r>
            <a:r>
              <a:rPr lang="uk-UA" sz="1600" b="1" i="1" dirty="0" smtClean="0"/>
              <a:t>ступенів-ліцею</a:t>
            </a:r>
            <a:endParaRPr lang="ru-RU" sz="1600" b="1" i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233313" y="2253458"/>
            <a:ext cx="4713848" cy="772969"/>
          </a:xfrm>
          <a:prstGeom prst="roundRect">
            <a:avLst/>
          </a:prstGeom>
          <a:blipFill dpi="0" rotWithShape="0">
            <a:blip r:embed="rId7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Комп’ютерної миші</a:t>
            </a:r>
            <a:endParaRPr lang="uk-UA" sz="32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244220" y="2253457"/>
            <a:ext cx="4713848" cy="772969"/>
          </a:xfrm>
          <a:prstGeom prst="roundRect">
            <a:avLst/>
          </a:prstGeom>
          <a:blipFill dpi="0" rotWithShape="0">
            <a:blip r:embed="rId7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Клавіатури</a:t>
            </a:r>
            <a:endParaRPr lang="uk-UA" sz="32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1026" name="Picture 2" descr="Результат пошуку зображень за запитом &quot;мишка комп'ютерна&quot;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19625" y1="55835" x2="49375" y2="85081"/>
                        <a14:backgroundMark x1="36750" y1="68095" x2="45000" y2="825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5181" y="3318876"/>
            <a:ext cx="3810000" cy="322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Пов’язане зображення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24004" y="3189144"/>
            <a:ext cx="1984856" cy="3350761"/>
          </a:xfrm>
          <a:prstGeom prst="rect">
            <a:avLst/>
          </a:prstGeom>
          <a:noFill/>
          <a:ln w="57150">
            <a:solidFill>
              <a:srgbClr val="9C873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1892" y1="7831" x2="21892" y2="7831"/>
                        <a14:foregroundMark x1="31892" y1="5622" x2="31892" y2="5622"/>
                        <a14:foregroundMark x1="78108" y1="8835" x2="78108" y2="8835"/>
                        <a14:foregroundMark x1="83784" y1="22691" x2="83784" y2="22691"/>
                        <a14:foregroundMark x1="80811" y1="30321" x2="80811" y2="30321"/>
                        <a14:foregroundMark x1="71757" y1="20884" x2="71757" y2="20884"/>
                        <a14:foregroundMark x1="29324" y1="12651" x2="29324" y2="12651"/>
                        <a14:foregroundMark x1="24459" y1="20080" x2="24459" y2="20080"/>
                        <a14:foregroundMark x1="37703" y1="40562" x2="62973" y2="38554"/>
                        <a14:foregroundMark x1="37432" y1="66867" x2="54865" y2="72490"/>
                        <a14:foregroundMark x1="51216" y1="85944" x2="52973" y2="91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3870" y="2120243"/>
            <a:ext cx="7496311" cy="50448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111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109">
        <p14:doors dir="vert"/>
      </p:transition>
    </mc:Choice>
    <mc:Fallback xmlns="">
      <p:transition spd="slow" advTm="51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  <p:bldP spid="13" grpId="0"/>
      <p:bldP spid="11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743201" y="104931"/>
            <a:ext cx="9203960" cy="1015763"/>
          </a:xfrm>
          <a:prstGeom prst="roundRect">
            <a:avLst/>
          </a:prstGeom>
          <a:blipFill dpi="0" rotWithShape="0">
            <a:blip r:embed="rId3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Переміщення в тестовому редакторі за допомогою клавіатури</a:t>
            </a:r>
            <a:endParaRPr lang="ru-RU" sz="36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681" y1="80374" x2="9362" y2="94393"/>
                        <a14:foregroundMark x1="23404" y1="52336" x2="46383" y2="46262"/>
                        <a14:foregroundMark x1="22979" y1="45794" x2="28085" y2="62150"/>
                        <a14:foregroundMark x1="40426" y1="46262" x2="41702" y2="60280"/>
                        <a14:foregroundMark x1="36170" y1="43458" x2="46809" y2="61215"/>
                        <a14:foregroundMark x1="22128" y1="52336" x2="18298" y2="67290"/>
                        <a14:foregroundMark x1="18298" y1="51402" x2="44255" y2="62150"/>
                        <a14:foregroundMark x1="59149" y1="30841" x2="86383" y2="2336"/>
                        <a14:foregroundMark x1="85106" y1="6075" x2="88511" y2="42991"/>
                        <a14:foregroundMark x1="95319" y1="31776" x2="66383" y2="44393"/>
                        <a14:foregroundMark x1="69787" y1="28972" x2="71915" y2="48131"/>
                        <a14:foregroundMark x1="83830" y1="13551" x2="63830" y2="35514"/>
                        <a14:foregroundMark x1="84681" y1="10280" x2="57872" y2="35514"/>
                        <a14:foregroundMark x1="82979" y1="3271" x2="53617" y2="30841"/>
                        <a14:foregroundMark x1="87234" y1="7477" x2="99149" y2="39720"/>
                        <a14:foregroundMark x1="96596" y1="46262" x2="95319" y2="50000"/>
                        <a14:foregroundMark x1="91064" y1="53271" x2="51489" y2="31776"/>
                        <a14:foregroundMark x1="55745" y1="39720" x2="68511" y2="45794"/>
                        <a14:foregroundMark x1="85106" y1="28037" x2="79149" y2="49533"/>
                        <a14:foregroundMark x1="69787" y1="29439" x2="95745" y2="48131"/>
                        <a14:foregroundMark x1="94468" y1="37850" x2="87234" y2="50000"/>
                        <a14:foregroundMark x1="72340" y1="34579" x2="80426" y2="6075"/>
                        <a14:foregroundMark x1="73617" y1="51402" x2="64255" y2="88318"/>
                        <a14:foregroundMark x1="24255" y1="59813" x2="40851" y2="77570"/>
                        <a14:foregroundMark x1="53191" y1="62617" x2="17021" y2="70561"/>
                        <a14:foregroundMark x1="26383" y1="48598" x2="40426" y2="42991"/>
                        <a14:foregroundMark x1="40426" y1="45794" x2="15319" y2="57477"/>
                        <a14:foregroundMark x1="22979" y1="49533" x2="54468" y2="51402"/>
                        <a14:foregroundMark x1="37021" y1="45794" x2="34468" y2="88318"/>
                        <a14:foregroundMark x1="13617" y1="42991" x2="21702" y2="38318"/>
                        <a14:foregroundMark x1="39574" y1="34579" x2="45106" y2="39720"/>
                        <a14:foregroundMark x1="85106" y1="12617" x2="93191" y2="33178"/>
                        <a14:foregroundMark x1="82979" y1="13551" x2="77872" y2="34112"/>
                        <a14:backgroundMark x1="18298" y1="37850" x2="23404" y2="38318"/>
                        <a14:backgroundMark x1="16170" y1="38318" x2="13191" y2="45327"/>
                        <a14:backgroundMark x1="34043" y1="34579" x2="42553" y2="34579"/>
                        <a14:backgroundMark x1="42553" y1="35514" x2="45957" y2="40654"/>
                        <a14:backgroundMark x1="40426" y1="29907" x2="46383" y2="32243"/>
                        <a14:backgroundMark x1="51915" y1="48598" x2="55745" y2="53271"/>
                        <a14:backgroundMark x1="45532" y1="43458" x2="47660" y2="47196"/>
                        <a14:backgroundMark x1="51064" y1="46729" x2="54468" y2="53738"/>
                        <a14:backgroundMark x1="50213" y1="43925" x2="45532" y2="47196"/>
                        <a14:backgroundMark x1="45532" y1="42056" x2="46383" y2="39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713" y="139135"/>
            <a:ext cx="1658058" cy="15098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5078" y="2628383"/>
            <a:ext cx="2182248" cy="21784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51582" y="6543089"/>
            <a:ext cx="6346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err="1" smtClean="0"/>
              <a:t>Тріщук</a:t>
            </a:r>
            <a:r>
              <a:rPr lang="uk-UA" sz="1600" b="1" i="1" dirty="0" smtClean="0"/>
              <a:t> Інна Володимирівна</a:t>
            </a:r>
            <a:endParaRPr lang="ru-RU" sz="16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50416" y="6543089"/>
            <a:ext cx="6346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err="1" smtClean="0"/>
              <a:t>Клесівська</a:t>
            </a:r>
            <a:r>
              <a:rPr lang="uk-UA" sz="1600" b="1" i="1" dirty="0" smtClean="0"/>
              <a:t> ЗОШ </a:t>
            </a:r>
            <a:r>
              <a:rPr lang="en-US" sz="1600" b="1" i="1" dirty="0" smtClean="0"/>
              <a:t>I-II </a:t>
            </a:r>
            <a:r>
              <a:rPr lang="uk-UA" sz="1600" b="1" i="1" dirty="0" smtClean="0"/>
              <a:t>ступенів-ліцею</a:t>
            </a:r>
            <a:endParaRPr lang="ru-RU" sz="1600" b="1" i="1" dirty="0"/>
          </a:p>
        </p:txBody>
      </p:sp>
      <p:pic>
        <p:nvPicPr>
          <p:cNvPr id="15" name="Picture 5" descr="Пов’язане зображення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62510" y="1946925"/>
            <a:ext cx="2452357" cy="4139978"/>
          </a:xfrm>
          <a:prstGeom prst="rect">
            <a:avLst/>
          </a:prstGeom>
          <a:noFill/>
          <a:ln w="57150">
            <a:solidFill>
              <a:srgbClr val="9C873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6651582" y="2101756"/>
            <a:ext cx="863285" cy="15831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6463" y="1120695"/>
            <a:ext cx="3523022" cy="1746913"/>
          </a:xfrm>
          <a:prstGeom prst="roundRect">
            <a:avLst/>
          </a:prstGeom>
          <a:blipFill dpi="0" rotWithShape="0">
            <a:blip r:embed="rId9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Переміститися на сторінку вгору</a:t>
            </a:r>
            <a:r>
              <a:rPr lang="en-US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/</a:t>
            </a:r>
          </a:p>
          <a:p>
            <a:pPr algn="ctr"/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Переміститися на сторінку вниз</a:t>
            </a:r>
            <a:endParaRPr lang="uk-UA" sz="24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7345181" y="1584718"/>
            <a:ext cx="1255594" cy="13374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5940697" y="2923775"/>
            <a:ext cx="710885" cy="79157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424139" y="3248168"/>
            <a:ext cx="3523022" cy="873456"/>
          </a:xfrm>
          <a:prstGeom prst="roundRect">
            <a:avLst/>
          </a:prstGeom>
          <a:blipFill dpi="0" rotWithShape="0">
            <a:blip r:embed="rId10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Переміститися вкінець рядка</a:t>
            </a:r>
            <a:endParaRPr lang="uk-UA" sz="24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6450699" y="3715345"/>
            <a:ext cx="2045764" cy="30156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1378615" y="1085182"/>
            <a:ext cx="3523022" cy="861743"/>
          </a:xfrm>
          <a:prstGeom prst="roundRect">
            <a:avLst/>
          </a:prstGeom>
          <a:blipFill dpi="0" rotWithShape="0">
            <a:blip r:embed="rId11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Переміститися на початок рядка</a:t>
            </a:r>
            <a:endParaRPr lang="uk-UA" sz="24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H="1" flipV="1">
            <a:off x="4804012" y="1196296"/>
            <a:ext cx="1455261" cy="90546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1368995" y="2257313"/>
            <a:ext cx="3523022" cy="873456"/>
          </a:xfrm>
          <a:prstGeom prst="roundRect">
            <a:avLst/>
          </a:prstGeom>
          <a:blipFill dpi="0" rotWithShape="0">
            <a:blip r:embed="rId10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Видалення символу праворуч від </a:t>
            </a:r>
            <a:r>
              <a:rPr lang="uk-UA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курсора</a:t>
            </a:r>
            <a:endParaRPr lang="uk-UA" sz="24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cxnSp>
        <p:nvCxnSpPr>
          <p:cNvPr id="26" name="Прямая со стрелкой 25"/>
          <p:cNvCxnSpPr>
            <a:endCxn id="25" idx="2"/>
          </p:cNvCxnSpPr>
          <p:nvPr/>
        </p:nvCxnSpPr>
        <p:spPr>
          <a:xfrm flipH="1" flipV="1">
            <a:off x="3130506" y="3130769"/>
            <a:ext cx="2041996" cy="43129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5940697" y="2134480"/>
            <a:ext cx="710885" cy="79157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234934" y="2926050"/>
            <a:ext cx="710885" cy="79157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974998" y="4277177"/>
            <a:ext cx="2539869" cy="180972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8496463" y="4419231"/>
            <a:ext cx="3523022" cy="1217294"/>
          </a:xfrm>
          <a:prstGeom prst="roundRect">
            <a:avLst/>
          </a:prstGeom>
          <a:blipFill dpi="0" rotWithShape="0">
            <a:blip r:embed="rId1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Переміститися на один </a:t>
            </a:r>
            <a:r>
              <a:rPr lang="uk-UA" sz="2400" b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символ</a:t>
            </a:r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у відповідну сторону</a:t>
            </a:r>
            <a:endParaRPr lang="uk-UA" sz="24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7545905" y="5187977"/>
            <a:ext cx="1022882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1046742" y="4277177"/>
            <a:ext cx="3523022" cy="2069032"/>
          </a:xfrm>
          <a:prstGeom prst="roundRect">
            <a:avLst/>
          </a:prstGeom>
          <a:blipFill dpi="0" rotWithShape="0">
            <a:blip r:embed="rId13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При натисненні</a:t>
            </a:r>
          </a:p>
          <a:p>
            <a:pPr algn="ctr"/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CTRL+ ←↑→↓ </a:t>
            </a:r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переміститися на одне </a:t>
            </a:r>
            <a:r>
              <a:rPr lang="uk-UA" sz="2400" b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слово</a:t>
            </a:r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 у відповідну сторону</a:t>
            </a:r>
            <a:endParaRPr lang="uk-UA" sz="24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cxnSp>
        <p:nvCxnSpPr>
          <p:cNvPr id="39" name="Прямая со стрелкой 38"/>
          <p:cNvCxnSpPr>
            <a:endCxn id="38" idx="3"/>
          </p:cNvCxnSpPr>
          <p:nvPr/>
        </p:nvCxnSpPr>
        <p:spPr>
          <a:xfrm flipH="1">
            <a:off x="4569764" y="5311693"/>
            <a:ext cx="405234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1892" y1="7831" x2="21892" y2="7831"/>
                        <a14:foregroundMark x1="31892" y1="5622" x2="31892" y2="5622"/>
                        <a14:foregroundMark x1="78108" y1="8835" x2="78108" y2="8835"/>
                        <a14:foregroundMark x1="83784" y1="22691" x2="83784" y2="22691"/>
                        <a14:foregroundMark x1="80811" y1="30321" x2="80811" y2="30321"/>
                        <a14:foregroundMark x1="71757" y1="20884" x2="71757" y2="20884"/>
                        <a14:foregroundMark x1="29324" y1="12651" x2="29324" y2="12651"/>
                        <a14:foregroundMark x1="24459" y1="20080" x2="24459" y2="20080"/>
                        <a14:foregroundMark x1="37703" y1="40562" x2="62973" y2="38554"/>
                        <a14:foregroundMark x1="37432" y1="66867" x2="54865" y2="72490"/>
                        <a14:foregroundMark x1="51216" y1="85944" x2="52973" y2="91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1547" y="1589129"/>
            <a:ext cx="7496311" cy="50448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513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1186">
        <p14:doors dir="vert"/>
      </p:transition>
    </mc:Choice>
    <mc:Fallback xmlns="">
      <p:transition spd="slow" advTm="211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16" grpId="0" animBg="1"/>
      <p:bldP spid="17" grpId="0" animBg="1"/>
      <p:bldP spid="18" grpId="0" animBg="1"/>
      <p:bldP spid="22" grpId="0" animBg="1"/>
      <p:bldP spid="25" grpId="0" animBg="1"/>
      <p:bldP spid="31" grpId="0" animBg="1"/>
      <p:bldP spid="32" grpId="0" animBg="1"/>
      <p:bldP spid="33" grpId="0" animBg="1"/>
      <p:bldP spid="34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743201" y="104932"/>
            <a:ext cx="9203960" cy="1091364"/>
          </a:xfrm>
          <a:prstGeom prst="roundRect">
            <a:avLst/>
          </a:prstGeom>
          <a:blipFill dpi="0" rotWithShape="0">
            <a:blip r:embed="rId3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Переміщення в тестовому редакторі за допомогою комп’ютерної миші</a:t>
            </a:r>
            <a:endParaRPr lang="ru-RU" sz="36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12126" y="1196296"/>
            <a:ext cx="9278911" cy="772969"/>
          </a:xfrm>
          <a:prstGeom prst="roundRect">
            <a:avLst/>
          </a:prstGeom>
          <a:blipFill dpi="0" rotWithShape="0">
            <a:blip r:embed="rId3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Виділити</a:t>
            </a:r>
            <a:r>
              <a:rPr lang="ru-RU" sz="24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текст </a:t>
            </a:r>
            <a:r>
              <a:rPr lang="ru-RU" sz="24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можна</a:t>
            </a:r>
            <a:r>
              <a:rPr lang="ru-RU" sz="24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за </a:t>
            </a:r>
            <a:r>
              <a:rPr lang="ru-RU" sz="24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допомогою</a:t>
            </a:r>
            <a:r>
              <a:rPr lang="ru-RU" sz="24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4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протягування</a:t>
            </a:r>
            <a:r>
              <a:rPr lang="ru-RU" sz="24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миші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. </a:t>
            </a:r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Необхідно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натиснути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ліву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кнопку мишки і </a:t>
            </a:r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протягувати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. </a:t>
            </a:r>
            <a:endParaRPr lang="uk-UA" sz="24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681" y1="80374" x2="9362" y2="94393"/>
                        <a14:foregroundMark x1="23404" y1="52336" x2="46383" y2="46262"/>
                        <a14:foregroundMark x1="22979" y1="45794" x2="28085" y2="62150"/>
                        <a14:foregroundMark x1="40426" y1="46262" x2="41702" y2="60280"/>
                        <a14:foregroundMark x1="36170" y1="43458" x2="46809" y2="61215"/>
                        <a14:foregroundMark x1="22128" y1="52336" x2="18298" y2="67290"/>
                        <a14:foregroundMark x1="18298" y1="51402" x2="44255" y2="62150"/>
                        <a14:foregroundMark x1="59149" y1="30841" x2="86383" y2="2336"/>
                        <a14:foregroundMark x1="85106" y1="6075" x2="88511" y2="42991"/>
                        <a14:foregroundMark x1="95319" y1="31776" x2="66383" y2="44393"/>
                        <a14:foregroundMark x1="69787" y1="28972" x2="71915" y2="48131"/>
                        <a14:foregroundMark x1="83830" y1="13551" x2="63830" y2="35514"/>
                        <a14:foregroundMark x1="84681" y1="10280" x2="57872" y2="35514"/>
                        <a14:foregroundMark x1="82979" y1="3271" x2="53617" y2="30841"/>
                        <a14:foregroundMark x1="87234" y1="7477" x2="99149" y2="39720"/>
                        <a14:foregroundMark x1="96596" y1="46262" x2="95319" y2="50000"/>
                        <a14:foregroundMark x1="91064" y1="53271" x2="51489" y2="31776"/>
                        <a14:foregroundMark x1="55745" y1="39720" x2="68511" y2="45794"/>
                        <a14:foregroundMark x1="85106" y1="28037" x2="79149" y2="49533"/>
                        <a14:foregroundMark x1="69787" y1="29439" x2="95745" y2="48131"/>
                        <a14:foregroundMark x1="94468" y1="37850" x2="87234" y2="50000"/>
                        <a14:foregroundMark x1="72340" y1="34579" x2="80426" y2="6075"/>
                        <a14:foregroundMark x1="73617" y1="51402" x2="64255" y2="88318"/>
                        <a14:foregroundMark x1="24255" y1="59813" x2="40851" y2="77570"/>
                        <a14:foregroundMark x1="53191" y1="62617" x2="17021" y2="70561"/>
                        <a14:foregroundMark x1="26383" y1="48598" x2="40426" y2="42991"/>
                        <a14:foregroundMark x1="40426" y1="45794" x2="15319" y2="57477"/>
                        <a14:foregroundMark x1="22979" y1="49533" x2="54468" y2="51402"/>
                        <a14:foregroundMark x1="37021" y1="45794" x2="34468" y2="88318"/>
                        <a14:foregroundMark x1="13617" y1="42991" x2="21702" y2="38318"/>
                        <a14:foregroundMark x1="39574" y1="34579" x2="45106" y2="39720"/>
                        <a14:foregroundMark x1="85106" y1="12617" x2="93191" y2="33178"/>
                        <a14:foregroundMark x1="82979" y1="13551" x2="77872" y2="34112"/>
                        <a14:backgroundMark x1="18298" y1="37850" x2="23404" y2="38318"/>
                        <a14:backgroundMark x1="16170" y1="38318" x2="13191" y2="45327"/>
                        <a14:backgroundMark x1="34043" y1="34579" x2="42553" y2="34579"/>
                        <a14:backgroundMark x1="42553" y1="35514" x2="45957" y2="40654"/>
                        <a14:backgroundMark x1="40426" y1="29907" x2="46383" y2="32243"/>
                        <a14:backgroundMark x1="51915" y1="48598" x2="55745" y2="53271"/>
                        <a14:backgroundMark x1="45532" y1="43458" x2="47660" y2="47196"/>
                        <a14:backgroundMark x1="51064" y1="46729" x2="54468" y2="53738"/>
                        <a14:backgroundMark x1="50213" y1="43925" x2="45532" y2="47196"/>
                        <a14:backgroundMark x1="45532" y1="42056" x2="46383" y2="39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713" y="139135"/>
            <a:ext cx="2321804" cy="21143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210" y="3329995"/>
            <a:ext cx="2182248" cy="21784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51582" y="6543089"/>
            <a:ext cx="6346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err="1" smtClean="0"/>
              <a:t>Тріщук</a:t>
            </a:r>
            <a:r>
              <a:rPr lang="uk-UA" sz="1600" b="1" i="1" dirty="0" smtClean="0"/>
              <a:t> Інна Володимирівна</a:t>
            </a:r>
            <a:endParaRPr lang="ru-RU" sz="16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50416" y="6543089"/>
            <a:ext cx="6346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err="1" smtClean="0"/>
              <a:t>Клесівська</a:t>
            </a:r>
            <a:r>
              <a:rPr lang="uk-UA" sz="1600" b="1" i="1" dirty="0" smtClean="0"/>
              <a:t> ЗОШ </a:t>
            </a:r>
            <a:r>
              <a:rPr lang="en-US" sz="1600" b="1" i="1" dirty="0" smtClean="0"/>
              <a:t>I-II </a:t>
            </a:r>
            <a:r>
              <a:rPr lang="uk-UA" sz="1600" b="1" i="1" dirty="0" smtClean="0"/>
              <a:t>ступенів-ліцею</a:t>
            </a:r>
            <a:endParaRPr lang="ru-RU" sz="1600" b="1" i="1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9537" y="1974034"/>
            <a:ext cx="1241231" cy="2090014"/>
          </a:xfrm>
          <a:prstGeom prst="rect">
            <a:avLst/>
          </a:prstGeom>
          <a:noFill/>
          <a:ln w="57150">
            <a:solidFill>
              <a:srgbClr val="9C8730"/>
            </a:solidFill>
            <a:miter lim="800000"/>
            <a:headEnd/>
            <a:tailEnd/>
          </a:ln>
          <a:effectLst/>
        </p:spPr>
      </p:pic>
      <p:sp>
        <p:nvSpPr>
          <p:cNvPr id="17" name="Скругленный прямоугольник 16"/>
          <p:cNvSpPr/>
          <p:nvPr/>
        </p:nvSpPr>
        <p:spPr>
          <a:xfrm>
            <a:off x="2012125" y="2150537"/>
            <a:ext cx="6484337" cy="772969"/>
          </a:xfrm>
          <a:prstGeom prst="roundRect">
            <a:avLst/>
          </a:prstGeom>
          <a:blipFill dpi="0" rotWithShape="0">
            <a:blip r:embed="rId3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Якщо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400" b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один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раз </a:t>
            </a:r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клацнути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лівою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кнопкою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мишки – </a:t>
            </a:r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виділиться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одне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400" b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слово</a:t>
            </a:r>
            <a:endParaRPr lang="uk-UA" sz="2400" b="1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012124" y="3136788"/>
            <a:ext cx="6484337" cy="772969"/>
          </a:xfrm>
          <a:prstGeom prst="roundRect">
            <a:avLst/>
          </a:prstGeom>
          <a:blipFill dpi="0" rotWithShape="0">
            <a:blip r:embed="rId3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Якщо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400" b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три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рази </a:t>
            </a:r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клацнути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лівою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кнопкою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мишки – </a:t>
            </a:r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виділиться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весь </a:t>
            </a:r>
            <a:r>
              <a:rPr lang="ru-RU" sz="2400" b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абзац</a:t>
            </a:r>
            <a:endParaRPr lang="uk-UA" sz="2400" b="1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012126" y="4090327"/>
            <a:ext cx="9675751" cy="915722"/>
          </a:xfrm>
          <a:prstGeom prst="roundRect">
            <a:avLst/>
          </a:prstGeom>
          <a:blipFill dpi="0" rotWithShape="0">
            <a:blip r:embed="rId3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Зазвичай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виділений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фрагмент </a:t>
            </a:r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виділяється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синім</a:t>
            </a:r>
            <a:r>
              <a:rPr lang="ru-RU" sz="2400" b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кольором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. </a:t>
            </a:r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Щоб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зняти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виділення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, </a:t>
            </a:r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необхідно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натиснути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за межами </a:t>
            </a:r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виділеного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фрагменту.</a:t>
            </a:r>
            <a:endParaRPr lang="uk-UA" sz="2400" b="1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37049" y="5281685"/>
            <a:ext cx="7876488" cy="1261404"/>
          </a:xfrm>
          <a:prstGeom prst="rect">
            <a:avLst/>
          </a:prstGeom>
          <a:noFill/>
          <a:ln w="57150">
            <a:solidFill>
              <a:srgbClr val="9C873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1892" y1="7831" x2="21892" y2="7831"/>
                        <a14:foregroundMark x1="31892" y1="5622" x2="31892" y2="5622"/>
                        <a14:foregroundMark x1="78108" y1="8835" x2="78108" y2="8835"/>
                        <a14:foregroundMark x1="83784" y1="22691" x2="83784" y2="22691"/>
                        <a14:foregroundMark x1="80811" y1="30321" x2="80811" y2="30321"/>
                        <a14:foregroundMark x1="71757" y1="20884" x2="71757" y2="20884"/>
                        <a14:foregroundMark x1="29324" y1="12651" x2="29324" y2="12651"/>
                        <a14:foregroundMark x1="24459" y1="20080" x2="24459" y2="20080"/>
                        <a14:foregroundMark x1="37703" y1="40562" x2="62973" y2="38554"/>
                        <a14:foregroundMark x1="37432" y1="66867" x2="54865" y2="72490"/>
                        <a14:foregroundMark x1="51216" y1="85944" x2="52973" y2="91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1547" y="1589129"/>
            <a:ext cx="7496311" cy="50448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796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862">
        <p14:doors dir="vert"/>
      </p:transition>
    </mc:Choice>
    <mc:Fallback xmlns="">
      <p:transition spd="slow" advTm="78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2" grpId="0"/>
      <p:bldP spid="13" grpId="0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743201" y="104932"/>
            <a:ext cx="9203960" cy="914400"/>
          </a:xfrm>
          <a:prstGeom prst="roundRect">
            <a:avLst/>
          </a:prstGeom>
          <a:blipFill dpi="0" rotWithShape="0">
            <a:blip r:embed="rId3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Форматування та редагування тексту це….</a:t>
            </a:r>
            <a:endParaRPr lang="ru-RU" sz="36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681" y1="80374" x2="9362" y2="94393"/>
                        <a14:foregroundMark x1="23404" y1="52336" x2="46383" y2="46262"/>
                        <a14:foregroundMark x1="22979" y1="45794" x2="28085" y2="62150"/>
                        <a14:foregroundMark x1="40426" y1="46262" x2="41702" y2="60280"/>
                        <a14:foregroundMark x1="36170" y1="43458" x2="46809" y2="61215"/>
                        <a14:foregroundMark x1="22128" y1="52336" x2="18298" y2="67290"/>
                        <a14:foregroundMark x1="18298" y1="51402" x2="44255" y2="62150"/>
                        <a14:foregroundMark x1="59149" y1="30841" x2="86383" y2="2336"/>
                        <a14:foregroundMark x1="85106" y1="6075" x2="88511" y2="42991"/>
                        <a14:foregroundMark x1="95319" y1="31776" x2="66383" y2="44393"/>
                        <a14:foregroundMark x1="69787" y1="28972" x2="71915" y2="48131"/>
                        <a14:foregroundMark x1="83830" y1="13551" x2="63830" y2="35514"/>
                        <a14:foregroundMark x1="84681" y1="10280" x2="57872" y2="35514"/>
                        <a14:foregroundMark x1="82979" y1="3271" x2="53617" y2="30841"/>
                        <a14:foregroundMark x1="87234" y1="7477" x2="99149" y2="39720"/>
                        <a14:foregroundMark x1="96596" y1="46262" x2="95319" y2="50000"/>
                        <a14:foregroundMark x1="91064" y1="53271" x2="51489" y2="31776"/>
                        <a14:foregroundMark x1="55745" y1="39720" x2="68511" y2="45794"/>
                        <a14:foregroundMark x1="85106" y1="28037" x2="79149" y2="49533"/>
                        <a14:foregroundMark x1="69787" y1="29439" x2="95745" y2="48131"/>
                        <a14:foregroundMark x1="94468" y1="37850" x2="87234" y2="50000"/>
                        <a14:foregroundMark x1="72340" y1="34579" x2="80426" y2="6075"/>
                        <a14:foregroundMark x1="73617" y1="51402" x2="64255" y2="88318"/>
                        <a14:foregroundMark x1="24255" y1="59813" x2="40851" y2="77570"/>
                        <a14:foregroundMark x1="53191" y1="62617" x2="17021" y2="70561"/>
                        <a14:foregroundMark x1="26383" y1="48598" x2="40426" y2="42991"/>
                        <a14:foregroundMark x1="40426" y1="45794" x2="15319" y2="57477"/>
                        <a14:foregroundMark x1="22979" y1="49533" x2="54468" y2="51402"/>
                        <a14:foregroundMark x1="37021" y1="45794" x2="34468" y2="88318"/>
                        <a14:foregroundMark x1="13617" y1="42991" x2="21702" y2="38318"/>
                        <a14:foregroundMark x1="39574" y1="34579" x2="45106" y2="39720"/>
                        <a14:foregroundMark x1="85106" y1="12617" x2="93191" y2="33178"/>
                        <a14:foregroundMark x1="82979" y1="13551" x2="77872" y2="34112"/>
                        <a14:backgroundMark x1="18298" y1="37850" x2="23404" y2="38318"/>
                        <a14:backgroundMark x1="16170" y1="38318" x2="13191" y2="45327"/>
                        <a14:backgroundMark x1="34043" y1="34579" x2="42553" y2="34579"/>
                        <a14:backgroundMark x1="42553" y1="35514" x2="45957" y2="40654"/>
                        <a14:backgroundMark x1="40426" y1="29907" x2="46383" y2="32243"/>
                        <a14:backgroundMark x1="51915" y1="48598" x2="55745" y2="53271"/>
                        <a14:backgroundMark x1="45532" y1="43458" x2="47660" y2="47196"/>
                        <a14:backgroundMark x1="51064" y1="46729" x2="54468" y2="53738"/>
                        <a14:backgroundMark x1="50213" y1="43925" x2="45532" y2="47196"/>
                        <a14:backgroundMark x1="45532" y1="42056" x2="46383" y2="39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713" y="139135"/>
            <a:ext cx="2321804" cy="21143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210" y="3329995"/>
            <a:ext cx="2182248" cy="21784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51582" y="6543089"/>
            <a:ext cx="6346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err="1" smtClean="0"/>
              <a:t>Тріщук</a:t>
            </a:r>
            <a:r>
              <a:rPr lang="uk-UA" sz="1600" b="1" i="1" dirty="0" smtClean="0"/>
              <a:t> Інна Володимирівна</a:t>
            </a:r>
            <a:endParaRPr lang="ru-RU" sz="16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50416" y="6543089"/>
            <a:ext cx="6346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err="1" smtClean="0"/>
              <a:t>Клесівська</a:t>
            </a:r>
            <a:r>
              <a:rPr lang="uk-UA" sz="1600" b="1" i="1" dirty="0" smtClean="0"/>
              <a:t> ЗОШ </a:t>
            </a:r>
            <a:r>
              <a:rPr lang="en-US" sz="1600" b="1" i="1" dirty="0" smtClean="0"/>
              <a:t>I-II </a:t>
            </a:r>
            <a:r>
              <a:rPr lang="uk-UA" sz="1600" b="1" i="1" dirty="0" smtClean="0"/>
              <a:t>ступенів-ліцею</a:t>
            </a:r>
            <a:endParaRPr lang="ru-RU" sz="1600" b="1" i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465325" y="1196296"/>
            <a:ext cx="4481836" cy="2352122"/>
          </a:xfrm>
          <a:prstGeom prst="roundRect">
            <a:avLst/>
          </a:prstGeom>
          <a:blipFill dpi="0" rotWithShape="0">
            <a:blip r:embed="rId7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Редагування</a:t>
            </a:r>
            <a:r>
              <a:rPr lang="ru-RU" sz="3600" b="1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3600" b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36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внесення</a:t>
            </a:r>
            <a:r>
              <a:rPr lang="ru-RU" sz="36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36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змін</a:t>
            </a:r>
            <a:r>
              <a:rPr lang="ru-RU" sz="36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, </a:t>
            </a:r>
            <a:r>
              <a:rPr lang="ru-RU" sz="36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виправлень</a:t>
            </a:r>
            <a:r>
              <a:rPr lang="ru-RU" sz="36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та </a:t>
            </a:r>
            <a:r>
              <a:rPr lang="ru-RU" sz="36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доповнень</a:t>
            </a:r>
            <a:endParaRPr lang="ru-RU" sz="36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601803" y="4271749"/>
            <a:ext cx="4096227" cy="1902778"/>
          </a:xfrm>
          <a:prstGeom prst="roundRect">
            <a:avLst/>
          </a:prstGeom>
          <a:blipFill dpi="0" rotWithShape="0">
            <a:blip r:embed="rId8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Форматування</a:t>
            </a:r>
            <a:r>
              <a:rPr lang="ru-RU" sz="3600" b="1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3600" b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36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зміна</a:t>
            </a:r>
            <a:r>
              <a:rPr lang="ru-RU" sz="36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36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зовнішнього</a:t>
            </a:r>
            <a:r>
              <a:rPr lang="ru-RU" sz="36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36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вигляду</a:t>
            </a:r>
            <a:r>
              <a:rPr lang="ru-RU" sz="36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тексту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97038" y="1308620"/>
            <a:ext cx="5186149" cy="2127474"/>
          </a:xfrm>
          <a:prstGeom prst="rect">
            <a:avLst/>
          </a:prstGeom>
          <a:noFill/>
          <a:ln w="57150">
            <a:solidFill>
              <a:srgbClr val="9C873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07158" y="4308738"/>
            <a:ext cx="5392649" cy="1865789"/>
          </a:xfrm>
          <a:prstGeom prst="rect">
            <a:avLst/>
          </a:prstGeom>
          <a:noFill/>
          <a:ln w="57150">
            <a:solidFill>
              <a:srgbClr val="9C873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>
            <a:off x="6945037" y="2253457"/>
            <a:ext cx="650448" cy="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099807" y="5459174"/>
            <a:ext cx="501996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1892" y1="7831" x2="21892" y2="7831"/>
                        <a14:foregroundMark x1="31892" y1="5622" x2="31892" y2="5622"/>
                        <a14:foregroundMark x1="78108" y1="8835" x2="78108" y2="8835"/>
                        <a14:foregroundMark x1="83784" y1="22691" x2="83784" y2="22691"/>
                        <a14:foregroundMark x1="80811" y1="30321" x2="80811" y2="30321"/>
                        <a14:foregroundMark x1="71757" y1="20884" x2="71757" y2="20884"/>
                        <a14:foregroundMark x1="29324" y1="12651" x2="29324" y2="12651"/>
                        <a14:foregroundMark x1="24459" y1="20080" x2="24459" y2="20080"/>
                        <a14:foregroundMark x1="37703" y1="40562" x2="62973" y2="38554"/>
                        <a14:foregroundMark x1="37432" y1="66867" x2="54865" y2="72490"/>
                        <a14:foregroundMark x1="51216" y1="85944" x2="52973" y2="91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400" y="1589128"/>
            <a:ext cx="7496311" cy="50448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988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837">
        <p14:doors dir="vert"/>
      </p:transition>
    </mc:Choice>
    <mc:Fallback xmlns="">
      <p:transition spd="slow" advTm="58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  <p:bldP spid="13" grpId="0"/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743201" y="104932"/>
            <a:ext cx="9203960" cy="914400"/>
          </a:xfrm>
          <a:prstGeom prst="roundRect">
            <a:avLst/>
          </a:prstGeom>
          <a:blipFill dpi="0" rotWithShape="0">
            <a:blip r:embed="rId3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Видалення символів</a:t>
            </a:r>
            <a:endParaRPr lang="ru-RU" sz="36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681" y1="80374" x2="9362" y2="94393"/>
                        <a14:foregroundMark x1="23404" y1="52336" x2="46383" y2="46262"/>
                        <a14:foregroundMark x1="22979" y1="45794" x2="28085" y2="62150"/>
                        <a14:foregroundMark x1="40426" y1="46262" x2="41702" y2="60280"/>
                        <a14:foregroundMark x1="36170" y1="43458" x2="46809" y2="61215"/>
                        <a14:foregroundMark x1="22128" y1="52336" x2="18298" y2="67290"/>
                        <a14:foregroundMark x1="18298" y1="51402" x2="44255" y2="62150"/>
                        <a14:foregroundMark x1="59149" y1="30841" x2="86383" y2="2336"/>
                        <a14:foregroundMark x1="85106" y1="6075" x2="88511" y2="42991"/>
                        <a14:foregroundMark x1="95319" y1="31776" x2="66383" y2="44393"/>
                        <a14:foregroundMark x1="69787" y1="28972" x2="71915" y2="48131"/>
                        <a14:foregroundMark x1="83830" y1="13551" x2="63830" y2="35514"/>
                        <a14:foregroundMark x1="84681" y1="10280" x2="57872" y2="35514"/>
                        <a14:foregroundMark x1="82979" y1="3271" x2="53617" y2="30841"/>
                        <a14:foregroundMark x1="87234" y1="7477" x2="99149" y2="39720"/>
                        <a14:foregroundMark x1="96596" y1="46262" x2="95319" y2="50000"/>
                        <a14:foregroundMark x1="91064" y1="53271" x2="51489" y2="31776"/>
                        <a14:foregroundMark x1="55745" y1="39720" x2="68511" y2="45794"/>
                        <a14:foregroundMark x1="85106" y1="28037" x2="79149" y2="49533"/>
                        <a14:foregroundMark x1="69787" y1="29439" x2="95745" y2="48131"/>
                        <a14:foregroundMark x1="94468" y1="37850" x2="87234" y2="50000"/>
                        <a14:foregroundMark x1="72340" y1="34579" x2="80426" y2="6075"/>
                        <a14:foregroundMark x1="73617" y1="51402" x2="64255" y2="88318"/>
                        <a14:foregroundMark x1="24255" y1="59813" x2="40851" y2="77570"/>
                        <a14:foregroundMark x1="53191" y1="62617" x2="17021" y2="70561"/>
                        <a14:foregroundMark x1="26383" y1="48598" x2="40426" y2="42991"/>
                        <a14:foregroundMark x1="40426" y1="45794" x2="15319" y2="57477"/>
                        <a14:foregroundMark x1="22979" y1="49533" x2="54468" y2="51402"/>
                        <a14:foregroundMark x1="37021" y1="45794" x2="34468" y2="88318"/>
                        <a14:foregroundMark x1="13617" y1="42991" x2="21702" y2="38318"/>
                        <a14:foregroundMark x1="39574" y1="34579" x2="45106" y2="39720"/>
                        <a14:foregroundMark x1="85106" y1="12617" x2="93191" y2="33178"/>
                        <a14:foregroundMark x1="82979" y1="13551" x2="77872" y2="34112"/>
                        <a14:backgroundMark x1="18298" y1="37850" x2="23404" y2="38318"/>
                        <a14:backgroundMark x1="16170" y1="38318" x2="13191" y2="45327"/>
                        <a14:backgroundMark x1="34043" y1="34579" x2="42553" y2="34579"/>
                        <a14:backgroundMark x1="42553" y1="35514" x2="45957" y2="40654"/>
                        <a14:backgroundMark x1="40426" y1="29907" x2="46383" y2="32243"/>
                        <a14:backgroundMark x1="51915" y1="48598" x2="55745" y2="53271"/>
                        <a14:backgroundMark x1="45532" y1="43458" x2="47660" y2="47196"/>
                        <a14:backgroundMark x1="51064" y1="46729" x2="54468" y2="53738"/>
                        <a14:backgroundMark x1="50213" y1="43925" x2="45532" y2="47196"/>
                        <a14:backgroundMark x1="45532" y1="42056" x2="46383" y2="39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713" y="139135"/>
            <a:ext cx="2321804" cy="21143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51582" y="6543089"/>
            <a:ext cx="6346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err="1" smtClean="0"/>
              <a:t>Тріщук</a:t>
            </a:r>
            <a:r>
              <a:rPr lang="uk-UA" sz="1600" b="1" i="1" dirty="0" smtClean="0"/>
              <a:t> Інна Володимирівна</a:t>
            </a:r>
            <a:endParaRPr lang="ru-RU" sz="16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50416" y="6543089"/>
            <a:ext cx="6346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err="1" smtClean="0"/>
              <a:t>Клесівська</a:t>
            </a:r>
            <a:r>
              <a:rPr lang="uk-UA" sz="1600" b="1" i="1" dirty="0" smtClean="0"/>
              <a:t> ЗОШ </a:t>
            </a:r>
            <a:r>
              <a:rPr lang="en-US" sz="1600" b="1" i="1" dirty="0" smtClean="0"/>
              <a:t>I-II </a:t>
            </a:r>
            <a:r>
              <a:rPr lang="uk-UA" sz="1600" b="1" i="1" dirty="0" smtClean="0"/>
              <a:t>ступенів-ліцею</a:t>
            </a:r>
            <a:endParaRPr lang="ru-RU" sz="1600" b="1" i="1" dirty="0"/>
          </a:p>
        </p:txBody>
      </p:sp>
      <p:pic>
        <p:nvPicPr>
          <p:cNvPr id="6146" name="Picture 2" descr="Результат пошуку зображень за запитом &quot;клавіші delete&quot;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7" b="9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217" y="1143282"/>
            <a:ext cx="2488600" cy="248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3357348" y="1691575"/>
            <a:ext cx="4481836" cy="1392014"/>
          </a:xfrm>
          <a:prstGeom prst="roundRect">
            <a:avLst/>
          </a:prstGeom>
          <a:blipFill dpi="0" rotWithShape="0">
            <a:blip r:embed="rId8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Видалення символу праворуч від курсору</a:t>
            </a:r>
            <a:endParaRPr lang="ru-RU" sz="32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57348" y="3863844"/>
            <a:ext cx="4481836" cy="1392014"/>
          </a:xfrm>
          <a:prstGeom prst="roundRect">
            <a:avLst/>
          </a:prstGeom>
          <a:blipFill dpi="0" rotWithShape="0">
            <a:blip r:embed="rId8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Видалення символу ліворуч від курсору</a:t>
            </a:r>
            <a:endParaRPr lang="ru-RU" sz="32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991584" y="1691575"/>
            <a:ext cx="3390649" cy="1392014"/>
          </a:xfrm>
          <a:prstGeom prst="roundRect">
            <a:avLst/>
          </a:prstGeom>
          <a:blipFill dpi="0" rotWithShape="0">
            <a:blip r:embed="rId9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СОН</a:t>
            </a:r>
            <a:r>
              <a:rPr lang="en-US" sz="4800" b="1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│</a:t>
            </a:r>
            <a:r>
              <a:rPr lang="uk-UA" sz="4800" b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ЦЕ</a:t>
            </a:r>
            <a:endParaRPr lang="ru-RU" sz="48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058400" y="2156357"/>
            <a:ext cx="443764" cy="58684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143984" y="3863844"/>
            <a:ext cx="3390649" cy="1392014"/>
          </a:xfrm>
          <a:prstGeom prst="roundRect">
            <a:avLst/>
          </a:prstGeom>
          <a:blipFill dpi="0" rotWithShape="0">
            <a:blip r:embed="rId9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СОН</a:t>
            </a:r>
            <a:r>
              <a:rPr lang="en-US" sz="4800" b="1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│</a:t>
            </a:r>
            <a:r>
              <a:rPr lang="uk-UA" sz="4800" b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ЦЕ</a:t>
            </a:r>
            <a:endParaRPr lang="ru-RU" sz="48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465026" y="4266430"/>
            <a:ext cx="443764" cy="58684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148" name="Picture 4" descr="Результат пошуку зображень за запитом &quot;клавіші backspace&quot;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00" b="90000" l="4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791" y="2784765"/>
            <a:ext cx="3146266" cy="314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5324" y="5123739"/>
            <a:ext cx="1617383" cy="161458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1892" y1="7831" x2="21892" y2="7831"/>
                        <a14:foregroundMark x1="31892" y1="5622" x2="31892" y2="5622"/>
                        <a14:foregroundMark x1="78108" y1="8835" x2="78108" y2="8835"/>
                        <a14:foregroundMark x1="83784" y1="22691" x2="83784" y2="22691"/>
                        <a14:foregroundMark x1="80811" y1="30321" x2="80811" y2="30321"/>
                        <a14:foregroundMark x1="71757" y1="20884" x2="71757" y2="20884"/>
                        <a14:foregroundMark x1="29324" y1="12651" x2="29324" y2="12651"/>
                        <a14:foregroundMark x1="24459" y1="20080" x2="24459" y2="20080"/>
                        <a14:foregroundMark x1="37703" y1="40562" x2="62973" y2="38554"/>
                        <a14:foregroundMark x1="37432" y1="66867" x2="54865" y2="72490"/>
                        <a14:foregroundMark x1="51216" y1="85944" x2="52973" y2="91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1" y="1498274"/>
            <a:ext cx="7496311" cy="50448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282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0791">
        <p14:doors dir="vert"/>
      </p:transition>
    </mc:Choice>
    <mc:Fallback xmlns="">
      <p:transition spd="slow" advTm="107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4" grpId="0" animBg="1"/>
      <p:bldP spid="2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743201" y="104932"/>
            <a:ext cx="5526450" cy="914400"/>
          </a:xfrm>
          <a:prstGeom prst="roundRect">
            <a:avLst/>
          </a:prstGeom>
          <a:blipFill dpi="0" rotWithShape="0">
            <a:blip r:embed="rId3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Редагування</a:t>
            </a:r>
            <a:endParaRPr lang="ru-RU" sz="36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681" y1="80374" x2="9362" y2="94393"/>
                        <a14:foregroundMark x1="23404" y1="52336" x2="46383" y2="46262"/>
                        <a14:foregroundMark x1="22979" y1="45794" x2="28085" y2="62150"/>
                        <a14:foregroundMark x1="40426" y1="46262" x2="41702" y2="60280"/>
                        <a14:foregroundMark x1="36170" y1="43458" x2="46809" y2="61215"/>
                        <a14:foregroundMark x1="22128" y1="52336" x2="18298" y2="67290"/>
                        <a14:foregroundMark x1="18298" y1="51402" x2="44255" y2="62150"/>
                        <a14:foregroundMark x1="59149" y1="30841" x2="86383" y2="2336"/>
                        <a14:foregroundMark x1="85106" y1="6075" x2="88511" y2="42991"/>
                        <a14:foregroundMark x1="95319" y1="31776" x2="66383" y2="44393"/>
                        <a14:foregroundMark x1="69787" y1="28972" x2="71915" y2="48131"/>
                        <a14:foregroundMark x1="83830" y1="13551" x2="63830" y2="35514"/>
                        <a14:foregroundMark x1="84681" y1="10280" x2="57872" y2="35514"/>
                        <a14:foregroundMark x1="82979" y1="3271" x2="53617" y2="30841"/>
                        <a14:foregroundMark x1="87234" y1="7477" x2="99149" y2="39720"/>
                        <a14:foregroundMark x1="96596" y1="46262" x2="95319" y2="50000"/>
                        <a14:foregroundMark x1="91064" y1="53271" x2="51489" y2="31776"/>
                        <a14:foregroundMark x1="55745" y1="39720" x2="68511" y2="45794"/>
                        <a14:foregroundMark x1="85106" y1="28037" x2="79149" y2="49533"/>
                        <a14:foregroundMark x1="69787" y1="29439" x2="95745" y2="48131"/>
                        <a14:foregroundMark x1="94468" y1="37850" x2="87234" y2="50000"/>
                        <a14:foregroundMark x1="72340" y1="34579" x2="80426" y2="6075"/>
                        <a14:foregroundMark x1="73617" y1="51402" x2="64255" y2="88318"/>
                        <a14:foregroundMark x1="24255" y1="59813" x2="40851" y2="77570"/>
                        <a14:foregroundMark x1="53191" y1="62617" x2="17021" y2="70561"/>
                        <a14:foregroundMark x1="26383" y1="48598" x2="40426" y2="42991"/>
                        <a14:foregroundMark x1="40426" y1="45794" x2="15319" y2="57477"/>
                        <a14:foregroundMark x1="22979" y1="49533" x2="54468" y2="51402"/>
                        <a14:foregroundMark x1="37021" y1="45794" x2="34468" y2="88318"/>
                        <a14:foregroundMark x1="13617" y1="42991" x2="21702" y2="38318"/>
                        <a14:foregroundMark x1="39574" y1="34579" x2="45106" y2="39720"/>
                        <a14:foregroundMark x1="85106" y1="12617" x2="93191" y2="33178"/>
                        <a14:foregroundMark x1="82979" y1="13551" x2="77872" y2="34112"/>
                        <a14:backgroundMark x1="18298" y1="37850" x2="23404" y2="38318"/>
                        <a14:backgroundMark x1="16170" y1="38318" x2="13191" y2="45327"/>
                        <a14:backgroundMark x1="34043" y1="34579" x2="42553" y2="34579"/>
                        <a14:backgroundMark x1="42553" y1="35514" x2="45957" y2="40654"/>
                        <a14:backgroundMark x1="40426" y1="29907" x2="46383" y2="32243"/>
                        <a14:backgroundMark x1="51915" y1="48598" x2="55745" y2="53271"/>
                        <a14:backgroundMark x1="45532" y1="43458" x2="47660" y2="47196"/>
                        <a14:backgroundMark x1="51064" y1="46729" x2="54468" y2="53738"/>
                        <a14:backgroundMark x1="50213" y1="43925" x2="45532" y2="47196"/>
                        <a14:backgroundMark x1="45532" y1="42056" x2="46383" y2="39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713" y="139135"/>
            <a:ext cx="2321804" cy="21143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51582" y="6543089"/>
            <a:ext cx="6346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err="1" smtClean="0"/>
              <a:t>Тріщук</a:t>
            </a:r>
            <a:r>
              <a:rPr lang="uk-UA" sz="1600" b="1" i="1" dirty="0" smtClean="0"/>
              <a:t> Інна Володимирівна</a:t>
            </a:r>
            <a:endParaRPr lang="ru-RU" sz="16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50416" y="6543089"/>
            <a:ext cx="6346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err="1" smtClean="0"/>
              <a:t>Клесівська</a:t>
            </a:r>
            <a:r>
              <a:rPr lang="uk-UA" sz="1600" b="1" i="1" dirty="0" smtClean="0"/>
              <a:t> ЗОШ </a:t>
            </a:r>
            <a:r>
              <a:rPr lang="en-US" sz="1600" b="1" i="1" dirty="0" smtClean="0"/>
              <a:t>I-II </a:t>
            </a:r>
            <a:r>
              <a:rPr lang="uk-UA" sz="1600" b="1" i="1" dirty="0" smtClean="0"/>
              <a:t>ступенів-ліцею</a:t>
            </a:r>
            <a:endParaRPr lang="ru-RU" sz="1600" b="1" i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97038" y="1196296"/>
            <a:ext cx="4481836" cy="1233005"/>
          </a:xfrm>
          <a:prstGeom prst="roundRect">
            <a:avLst/>
          </a:prstGeom>
          <a:blipFill dpi="0" rotWithShape="0">
            <a:blip r:embed="rId6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Основні команди редагування</a:t>
            </a:r>
            <a:endParaRPr lang="ru-RU" sz="32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198590" y="104933"/>
            <a:ext cx="2426420" cy="2310224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98264" y="2549031"/>
            <a:ext cx="5542774" cy="3994058"/>
          </a:xfrm>
          <a:prstGeom prst="rect">
            <a:avLst/>
          </a:prstGeom>
          <a:noFill/>
          <a:ln w="57150">
            <a:solidFill>
              <a:srgbClr val="9C873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298599" y="2581702"/>
            <a:ext cx="4481836" cy="898478"/>
          </a:xfrm>
          <a:prstGeom prst="roundRect">
            <a:avLst/>
          </a:prstGeom>
          <a:blipFill dpi="0" rotWithShape="0">
            <a:blip r:embed="rId9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Вирізати</a:t>
            </a:r>
            <a:endParaRPr lang="ru-RU" sz="40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98599" y="3838660"/>
            <a:ext cx="4481836" cy="832279"/>
          </a:xfrm>
          <a:prstGeom prst="roundRect">
            <a:avLst/>
          </a:prstGeom>
          <a:blipFill dpi="0" rotWithShape="0">
            <a:blip r:embed="rId10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Вставити</a:t>
            </a:r>
            <a:endParaRPr lang="ru-RU" sz="40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98599" y="5123739"/>
            <a:ext cx="4481836" cy="949515"/>
          </a:xfrm>
          <a:prstGeom prst="roundRect">
            <a:avLst/>
          </a:prstGeom>
          <a:blipFill dpi="0" rotWithShape="0">
            <a:blip r:embed="rId11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Копіювати</a:t>
            </a:r>
            <a:endParaRPr lang="ru-RU" sz="40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096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346">
        <p14:doors dir="vert"/>
      </p:transition>
    </mc:Choice>
    <mc:Fallback xmlns="">
      <p:transition spd="slow" advTm="73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743201" y="104932"/>
            <a:ext cx="9203960" cy="914400"/>
          </a:xfrm>
          <a:prstGeom prst="roundRect">
            <a:avLst/>
          </a:prstGeom>
          <a:blipFill dpi="0" rotWithShape="0">
            <a:blip r:embed="rId3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Редагування</a:t>
            </a:r>
            <a:endParaRPr lang="ru-RU" sz="36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681" y1="80374" x2="9362" y2="94393"/>
                        <a14:foregroundMark x1="23404" y1="52336" x2="46383" y2="46262"/>
                        <a14:foregroundMark x1="22979" y1="45794" x2="28085" y2="62150"/>
                        <a14:foregroundMark x1="40426" y1="46262" x2="41702" y2="60280"/>
                        <a14:foregroundMark x1="36170" y1="43458" x2="46809" y2="61215"/>
                        <a14:foregroundMark x1="22128" y1="52336" x2="18298" y2="67290"/>
                        <a14:foregroundMark x1="18298" y1="51402" x2="44255" y2="62150"/>
                        <a14:foregroundMark x1="59149" y1="30841" x2="86383" y2="2336"/>
                        <a14:foregroundMark x1="85106" y1="6075" x2="88511" y2="42991"/>
                        <a14:foregroundMark x1="95319" y1="31776" x2="66383" y2="44393"/>
                        <a14:foregroundMark x1="69787" y1="28972" x2="71915" y2="48131"/>
                        <a14:foregroundMark x1="83830" y1="13551" x2="63830" y2="35514"/>
                        <a14:foregroundMark x1="84681" y1="10280" x2="57872" y2="35514"/>
                        <a14:foregroundMark x1="82979" y1="3271" x2="53617" y2="30841"/>
                        <a14:foregroundMark x1="87234" y1="7477" x2="99149" y2="39720"/>
                        <a14:foregroundMark x1="96596" y1="46262" x2="95319" y2="50000"/>
                        <a14:foregroundMark x1="91064" y1="53271" x2="51489" y2="31776"/>
                        <a14:foregroundMark x1="55745" y1="39720" x2="68511" y2="45794"/>
                        <a14:foregroundMark x1="85106" y1="28037" x2="79149" y2="49533"/>
                        <a14:foregroundMark x1="69787" y1="29439" x2="95745" y2="48131"/>
                        <a14:foregroundMark x1="94468" y1="37850" x2="87234" y2="50000"/>
                        <a14:foregroundMark x1="72340" y1="34579" x2="80426" y2="6075"/>
                        <a14:foregroundMark x1="73617" y1="51402" x2="64255" y2="88318"/>
                        <a14:foregroundMark x1="24255" y1="59813" x2="40851" y2="77570"/>
                        <a14:foregroundMark x1="53191" y1="62617" x2="17021" y2="70561"/>
                        <a14:foregroundMark x1="26383" y1="48598" x2="40426" y2="42991"/>
                        <a14:foregroundMark x1="40426" y1="45794" x2="15319" y2="57477"/>
                        <a14:foregroundMark x1="22979" y1="49533" x2="54468" y2="51402"/>
                        <a14:foregroundMark x1="37021" y1="45794" x2="34468" y2="88318"/>
                        <a14:foregroundMark x1="13617" y1="42991" x2="21702" y2="38318"/>
                        <a14:foregroundMark x1="39574" y1="34579" x2="45106" y2="39720"/>
                        <a14:foregroundMark x1="85106" y1="12617" x2="93191" y2="33178"/>
                        <a14:foregroundMark x1="82979" y1="13551" x2="77872" y2="34112"/>
                        <a14:backgroundMark x1="18298" y1="37850" x2="23404" y2="38318"/>
                        <a14:backgroundMark x1="16170" y1="38318" x2="13191" y2="45327"/>
                        <a14:backgroundMark x1="34043" y1="34579" x2="42553" y2="34579"/>
                        <a14:backgroundMark x1="42553" y1="35514" x2="45957" y2="40654"/>
                        <a14:backgroundMark x1="40426" y1="29907" x2="46383" y2="32243"/>
                        <a14:backgroundMark x1="51915" y1="48598" x2="55745" y2="53271"/>
                        <a14:backgroundMark x1="45532" y1="43458" x2="47660" y2="47196"/>
                        <a14:backgroundMark x1="51064" y1="46729" x2="54468" y2="53738"/>
                        <a14:backgroundMark x1="50213" y1="43925" x2="45532" y2="47196"/>
                        <a14:backgroundMark x1="45532" y1="42056" x2="46383" y2="39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713" y="139135"/>
            <a:ext cx="2321804" cy="21143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51582" y="6543089"/>
            <a:ext cx="6346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err="1" smtClean="0"/>
              <a:t>Тріщук</a:t>
            </a:r>
            <a:r>
              <a:rPr lang="uk-UA" sz="1600" b="1" i="1" dirty="0" smtClean="0"/>
              <a:t> Інна Володимирівна</a:t>
            </a:r>
            <a:endParaRPr lang="ru-RU" sz="16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50416" y="6543089"/>
            <a:ext cx="6346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err="1" smtClean="0"/>
              <a:t>Клесівська</a:t>
            </a:r>
            <a:r>
              <a:rPr lang="uk-UA" sz="1600" b="1" i="1" dirty="0" smtClean="0"/>
              <a:t> ЗОШ </a:t>
            </a:r>
            <a:r>
              <a:rPr lang="en-US" sz="1600" b="1" i="1" dirty="0" smtClean="0"/>
              <a:t>I-II </a:t>
            </a:r>
            <a:r>
              <a:rPr lang="uk-UA" sz="1600" b="1" i="1" dirty="0" smtClean="0"/>
              <a:t>ступенів-ліцею</a:t>
            </a:r>
            <a:endParaRPr lang="ru-RU" sz="1600" b="1" i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02005" y="1125703"/>
            <a:ext cx="4481836" cy="1233005"/>
          </a:xfrm>
          <a:prstGeom prst="roundRect">
            <a:avLst/>
          </a:prstGeom>
          <a:blipFill dpi="0" rotWithShape="0">
            <a:blip r:embed="rId6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«Гарячі клавіші»</a:t>
            </a:r>
            <a:endParaRPr lang="ru-RU" sz="32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82712" y="3985146"/>
            <a:ext cx="2459567" cy="2341783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298599" y="2581702"/>
            <a:ext cx="4481836" cy="898478"/>
          </a:xfrm>
          <a:prstGeom prst="roundRect">
            <a:avLst/>
          </a:prstGeom>
          <a:blipFill dpi="0" rotWithShape="0">
            <a:blip r:embed="rId8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Вирізати</a:t>
            </a:r>
            <a:endParaRPr lang="ru-RU" sz="40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98599" y="3838660"/>
            <a:ext cx="4481836" cy="832279"/>
          </a:xfrm>
          <a:prstGeom prst="roundRect">
            <a:avLst/>
          </a:prstGeom>
          <a:blipFill dpi="0" rotWithShape="0">
            <a:blip r:embed="rId9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Вставити</a:t>
            </a:r>
            <a:endParaRPr lang="ru-RU" sz="40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98599" y="5123739"/>
            <a:ext cx="4481836" cy="949515"/>
          </a:xfrm>
          <a:prstGeom prst="roundRect">
            <a:avLst/>
          </a:prstGeom>
          <a:blipFill dpi="0" rotWithShape="0">
            <a:blip r:embed="rId10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Копіювати</a:t>
            </a:r>
            <a:endParaRPr lang="ru-RU" sz="40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346488" y="2581702"/>
            <a:ext cx="3510797" cy="898478"/>
          </a:xfrm>
          <a:prstGeom prst="roundRect">
            <a:avLst/>
          </a:prstGeom>
          <a:blipFill dpi="0" rotWithShape="0">
            <a:blip r:embed="rId11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CTRL+X</a:t>
            </a:r>
            <a:endParaRPr lang="ru-RU" sz="40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46488" y="3813866"/>
            <a:ext cx="3510797" cy="898478"/>
          </a:xfrm>
          <a:prstGeom prst="roundRect">
            <a:avLst/>
          </a:prstGeom>
          <a:blipFill dpi="0" rotWithShape="0">
            <a:blip r:embed="rId11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CTRL+V</a:t>
            </a:r>
            <a:endParaRPr lang="ru-RU" sz="40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346488" y="5174776"/>
            <a:ext cx="3510797" cy="898478"/>
          </a:xfrm>
          <a:prstGeom prst="roundRect">
            <a:avLst/>
          </a:prstGeom>
          <a:blipFill dpi="0" rotWithShape="0">
            <a:blip r:embed="rId11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CTRL+C</a:t>
            </a:r>
            <a:endParaRPr lang="ru-RU" sz="4000" b="1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23" name="Picture 6" descr="http://korisni-porady.at.ua/1/garjachi_klavishi_vindovs.jpe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7285" y="1270598"/>
            <a:ext cx="3089876" cy="2317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55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478">
        <p14:doors dir="vert"/>
      </p:transition>
    </mc:Choice>
    <mc:Fallback xmlns="">
      <p:transition spd="slow" advTm="54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743201" y="104932"/>
            <a:ext cx="9203960" cy="914400"/>
          </a:xfrm>
          <a:prstGeom prst="roundRect">
            <a:avLst/>
          </a:prstGeom>
          <a:blipFill dpi="0" rotWithShape="0">
            <a:blip r:embed="rId3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Копіювання фрагменту тексту</a:t>
            </a:r>
            <a:endParaRPr lang="ru-RU" sz="36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681" y1="80374" x2="9362" y2="94393"/>
                        <a14:foregroundMark x1="23404" y1="52336" x2="46383" y2="46262"/>
                        <a14:foregroundMark x1="22979" y1="45794" x2="28085" y2="62150"/>
                        <a14:foregroundMark x1="40426" y1="46262" x2="41702" y2="60280"/>
                        <a14:foregroundMark x1="36170" y1="43458" x2="46809" y2="61215"/>
                        <a14:foregroundMark x1="22128" y1="52336" x2="18298" y2="67290"/>
                        <a14:foregroundMark x1="18298" y1="51402" x2="44255" y2="62150"/>
                        <a14:foregroundMark x1="59149" y1="30841" x2="86383" y2="2336"/>
                        <a14:foregroundMark x1="85106" y1="6075" x2="88511" y2="42991"/>
                        <a14:foregroundMark x1="95319" y1="31776" x2="66383" y2="44393"/>
                        <a14:foregroundMark x1="69787" y1="28972" x2="71915" y2="48131"/>
                        <a14:foregroundMark x1="83830" y1="13551" x2="63830" y2="35514"/>
                        <a14:foregroundMark x1="84681" y1="10280" x2="57872" y2="35514"/>
                        <a14:foregroundMark x1="82979" y1="3271" x2="53617" y2="30841"/>
                        <a14:foregroundMark x1="87234" y1="7477" x2="99149" y2="39720"/>
                        <a14:foregroundMark x1="96596" y1="46262" x2="95319" y2="50000"/>
                        <a14:foregroundMark x1="91064" y1="53271" x2="51489" y2="31776"/>
                        <a14:foregroundMark x1="55745" y1="39720" x2="68511" y2="45794"/>
                        <a14:foregroundMark x1="85106" y1="28037" x2="79149" y2="49533"/>
                        <a14:foregroundMark x1="69787" y1="29439" x2="95745" y2="48131"/>
                        <a14:foregroundMark x1="94468" y1="37850" x2="87234" y2="50000"/>
                        <a14:foregroundMark x1="72340" y1="34579" x2="80426" y2="6075"/>
                        <a14:foregroundMark x1="73617" y1="51402" x2="64255" y2="88318"/>
                        <a14:foregroundMark x1="24255" y1="59813" x2="40851" y2="77570"/>
                        <a14:foregroundMark x1="53191" y1="62617" x2="17021" y2="70561"/>
                        <a14:foregroundMark x1="26383" y1="48598" x2="40426" y2="42991"/>
                        <a14:foregroundMark x1="40426" y1="45794" x2="15319" y2="57477"/>
                        <a14:foregroundMark x1="22979" y1="49533" x2="54468" y2="51402"/>
                        <a14:foregroundMark x1="37021" y1="45794" x2="34468" y2="88318"/>
                        <a14:foregroundMark x1="13617" y1="42991" x2="21702" y2="38318"/>
                        <a14:foregroundMark x1="39574" y1="34579" x2="45106" y2="39720"/>
                        <a14:foregroundMark x1="85106" y1="12617" x2="93191" y2="33178"/>
                        <a14:foregroundMark x1="82979" y1="13551" x2="77872" y2="34112"/>
                        <a14:backgroundMark x1="18298" y1="37850" x2="23404" y2="38318"/>
                        <a14:backgroundMark x1="16170" y1="38318" x2="13191" y2="45327"/>
                        <a14:backgroundMark x1="34043" y1="34579" x2="42553" y2="34579"/>
                        <a14:backgroundMark x1="42553" y1="35514" x2="45957" y2="40654"/>
                        <a14:backgroundMark x1="40426" y1="29907" x2="46383" y2="32243"/>
                        <a14:backgroundMark x1="51915" y1="48598" x2="55745" y2="53271"/>
                        <a14:backgroundMark x1="45532" y1="43458" x2="47660" y2="47196"/>
                        <a14:backgroundMark x1="51064" y1="46729" x2="54468" y2="53738"/>
                        <a14:backgroundMark x1="50213" y1="43925" x2="45532" y2="47196"/>
                        <a14:backgroundMark x1="45532" y1="42056" x2="46383" y2="39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713" y="139135"/>
            <a:ext cx="2321804" cy="21143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380" y="2031626"/>
            <a:ext cx="2182248" cy="21784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51582" y="6543089"/>
            <a:ext cx="6346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err="1" smtClean="0"/>
              <a:t>Тріщук</a:t>
            </a:r>
            <a:r>
              <a:rPr lang="uk-UA" sz="1600" b="1" i="1" dirty="0" smtClean="0"/>
              <a:t> Інна Володимирівна</a:t>
            </a:r>
            <a:endParaRPr lang="ru-RU" sz="16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50416" y="6543089"/>
            <a:ext cx="6346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err="1" smtClean="0"/>
              <a:t>Клесівська</a:t>
            </a:r>
            <a:r>
              <a:rPr lang="uk-UA" sz="1600" b="1" i="1" dirty="0" smtClean="0"/>
              <a:t> ЗОШ </a:t>
            </a:r>
            <a:r>
              <a:rPr lang="en-US" sz="1600" b="1" i="1" dirty="0" smtClean="0"/>
              <a:t>I-II </a:t>
            </a:r>
            <a:r>
              <a:rPr lang="uk-UA" sz="1600" b="1" i="1" dirty="0" smtClean="0"/>
              <a:t>ступенів-ліцею</a:t>
            </a:r>
            <a:endParaRPr lang="ru-RU" sz="1600" b="1" i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49230" y="1196296"/>
            <a:ext cx="6591057" cy="605112"/>
          </a:xfrm>
          <a:prstGeom prst="roundRect">
            <a:avLst/>
          </a:prstGeom>
          <a:blipFill dpi="0" rotWithShape="0">
            <a:blip r:embed="rId3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Щоб скопіювати текст потрібно:</a:t>
            </a:r>
            <a:endParaRPr lang="ru-RU" sz="3200" b="1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12628" y="1893694"/>
            <a:ext cx="4805664" cy="719528"/>
          </a:xfrm>
          <a:prstGeom prst="roundRect">
            <a:avLst/>
          </a:prstGeom>
          <a:blipFill dpi="0" rotWithShape="0">
            <a:blip r:embed="rId7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1. Виділити фрагмент тексту</a:t>
            </a:r>
            <a:endParaRPr lang="uk-UA" sz="28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312628" y="2970230"/>
            <a:ext cx="4805664" cy="913393"/>
          </a:xfrm>
          <a:prstGeom prst="roundRect">
            <a:avLst/>
          </a:prstGeom>
          <a:blipFill dpi="0" rotWithShape="0">
            <a:blip r:embed="rId8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2. Вибрати команду </a:t>
            </a:r>
            <a:r>
              <a:rPr lang="uk-UA" sz="2800" b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Копіювати</a:t>
            </a:r>
            <a:endParaRPr lang="uk-UA" sz="2800" b="1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79058" y="1893694"/>
            <a:ext cx="3953300" cy="1989930"/>
          </a:xfrm>
          <a:prstGeom prst="rect">
            <a:avLst/>
          </a:prstGeom>
          <a:noFill/>
          <a:ln w="57150">
            <a:solidFill>
              <a:srgbClr val="9C873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2312628" y="4070100"/>
            <a:ext cx="4805664" cy="856741"/>
          </a:xfrm>
          <a:prstGeom prst="roundRect">
            <a:avLst/>
          </a:prstGeom>
          <a:blipFill dpi="0" rotWithShape="0">
            <a:blip r:embed="rId10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3. Вставити курсор у те місце, куди потрібно вставити текст</a:t>
            </a:r>
            <a:endParaRPr lang="uk-UA" sz="28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312628" y="5329741"/>
            <a:ext cx="4805664" cy="719528"/>
          </a:xfrm>
          <a:prstGeom prst="roundRect">
            <a:avLst/>
          </a:prstGeom>
          <a:blipFill dpi="0" rotWithShape="0">
            <a:blip r:embed="rId7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4. Вибрати команду </a:t>
            </a:r>
            <a:r>
              <a:rPr lang="uk-UA" sz="2800" b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Вставити</a:t>
            </a:r>
            <a:endParaRPr lang="uk-UA" sz="2800" b="1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79058" y="4175145"/>
            <a:ext cx="3953300" cy="1989930"/>
          </a:xfrm>
          <a:prstGeom prst="rect">
            <a:avLst/>
          </a:prstGeom>
          <a:noFill/>
          <a:ln w="57150">
            <a:solidFill>
              <a:srgbClr val="9C873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8734567" y="2888659"/>
            <a:ext cx="2115403" cy="61171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492622" y="4734065"/>
            <a:ext cx="1241945" cy="143100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855" y="4345765"/>
            <a:ext cx="2206271" cy="22062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198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2737">
        <p14:doors dir="vert"/>
      </p:transition>
    </mc:Choice>
    <mc:Fallback xmlns="">
      <p:transition spd="slow" advTm="127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4" grpId="0" animBg="1"/>
      <p:bldP spid="16" grpId="0" animBg="1"/>
      <p:bldP spid="17" grpId="0" animBg="1"/>
      <p:bldP spid="2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7|0.8|1.6|0.8|0.8|0.6|0.7|1.7|0.7|1.6|0.8|0.8|3.2|0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8|0.7|1.2|1.8|0.6|0.6|1.8|0.7|0.6|1.5|1.1|1.2|0.6|0.8|1.9|0.7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|0.7|0.6|2.2|3|0.7|4.4|0.7|1.2|0.5|1.3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|1|1|1.2|1.3|0.9|0.9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8|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8|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|0.9|0.8|1|0.9|1.2|0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0.8|1|0.7|0.7|0.7|1.4|0.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10298</TotalTime>
  <Words>516</Words>
  <Application>Microsoft Office PowerPoint</Application>
  <PresentationFormat>Широкоэкранный</PresentationFormat>
  <Paragraphs>112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Інна Корпан</dc:creator>
  <cp:lastModifiedBy>Asus</cp:lastModifiedBy>
  <cp:revision>138</cp:revision>
  <dcterms:created xsi:type="dcterms:W3CDTF">2015-12-26T12:01:52Z</dcterms:created>
  <dcterms:modified xsi:type="dcterms:W3CDTF">2020-04-13T18:10:24Z</dcterms:modified>
</cp:coreProperties>
</file>