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4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4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7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1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5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1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F078-3F1B-48EC-B448-DD3CEBC0D58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164F-5558-4022-A1CD-A9E97D48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413251"/>
            <a:ext cx="12191999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svitppt.com.ua/images/55/54926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vitppt.com.ua/images/55/54926/960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vitppt.com.ua/images/55/54926/960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vitppt.com.ua/images/55/54926/960/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5018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7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vitppt.com.ua/images/55/54926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" y="-1"/>
            <a:ext cx="115546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0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vitppt.com.ua/images/55/54926/960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166255"/>
            <a:ext cx="11083637" cy="60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8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vitppt.com.ua/images/55/54926/96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5" y="166254"/>
            <a:ext cx="11319162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5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vitppt.com.ua/images/55/54926/960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24690"/>
            <a:ext cx="11194473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8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vitppt.com.ua/images/55/54926/960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9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vitppt.com.ua/images/55/54926/960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8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vitppt.com.ua/images/55/54926/960/img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4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vitppt.com.ua/images/55/54926/960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5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vitppt.com.ua/images/55/54926/960/img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4"/>
            <a:ext cx="12288982" cy="69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0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vitppt.com.ua/images/55/54926/960/img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93964"/>
            <a:ext cx="12247418" cy="66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2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vitppt.com.ua/images/55/54926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2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vitppt.com.ua/images/55/54926/96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vitppt.com.ua/images/55/54926/96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9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vitppt.com.ua/images/55/54926/960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vitppt.com.ua/images/55/54926/96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vitppt.com.ua/images/55/54926/960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5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vitppt.com.ua/images/55/54926/960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09" y="0"/>
            <a:ext cx="12372109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3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2020-02-12T12:24:30Z</dcterms:created>
  <dcterms:modified xsi:type="dcterms:W3CDTF">2020-02-12T12:36:09Z</dcterms:modified>
</cp:coreProperties>
</file>