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43" r:id="rId3"/>
    <p:sldId id="306" r:id="rId4"/>
    <p:sldId id="328" r:id="rId5"/>
    <p:sldId id="329" r:id="rId6"/>
    <p:sldId id="339" r:id="rId7"/>
    <p:sldId id="349" r:id="rId8"/>
    <p:sldId id="350" r:id="rId9"/>
    <p:sldId id="351" r:id="rId10"/>
    <p:sldId id="284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730"/>
    <a:srgbClr val="C61C0A"/>
    <a:srgbClr val="008000"/>
    <a:srgbClr val="FF3399"/>
    <a:srgbClr val="9900CC"/>
    <a:srgbClr val="FF0066"/>
    <a:srgbClr val="3C1DF7"/>
    <a:srgbClr val="53EA3A"/>
    <a:srgbClr val="3399FF"/>
    <a:srgbClr val="FA2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252A-3683-4DB7-B37C-7F7F353B09C9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5143-00F1-47A9-8FA9-4B33AE6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5143-00F1-47A9-8FA9-4B33AE68B1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9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C629-072F-4D8B-BC73-E9C7958871F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gif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gif"/><Relationship Id="rId7" Type="http://schemas.openxmlformats.org/officeDocument/2006/relationships/image" Target="../media/image5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55.png"/><Relationship Id="rId10" Type="http://schemas.microsoft.com/office/2007/relationships/hdphoto" Target="../media/hdphoto9.wdp"/><Relationship Id="rId4" Type="http://schemas.openxmlformats.org/officeDocument/2006/relationships/image" Target="../media/image8.gif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gif"/><Relationship Id="rId7" Type="http://schemas.openxmlformats.org/officeDocument/2006/relationships/image" Target="../media/image5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58.png"/><Relationship Id="rId10" Type="http://schemas.microsoft.com/office/2007/relationships/hdphoto" Target="../media/hdphoto9.wdp"/><Relationship Id="rId4" Type="http://schemas.openxmlformats.org/officeDocument/2006/relationships/image" Target="../media/image8.gif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11" Type="http://schemas.openxmlformats.org/officeDocument/2006/relationships/image" Target="../media/image3.gif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.gif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9.jpe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37.jpeg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11" Type="http://schemas.openxmlformats.org/officeDocument/2006/relationships/image" Target="../media/image35.jpeg"/><Relationship Id="rId5" Type="http://schemas.openxmlformats.org/officeDocument/2006/relationships/image" Target="../media/image21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microsoft.com/office/2007/relationships/hdphoto" Target="../media/hdphoto4.wdp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11" Type="http://schemas.openxmlformats.org/officeDocument/2006/relationships/image" Target="../media/image44.jpeg"/><Relationship Id="rId5" Type="http://schemas.openxmlformats.org/officeDocument/2006/relationships/image" Target="../media/image9.jpeg"/><Relationship Id="rId10" Type="http://schemas.openxmlformats.org/officeDocument/2006/relationships/image" Target="../media/image3.gif"/><Relationship Id="rId4" Type="http://schemas.openxmlformats.org/officeDocument/2006/relationships/image" Target="../media/image41.png"/><Relationship Id="rId9" Type="http://schemas.microsoft.com/office/2007/relationships/hdphoto" Target="../media/hdphoto5.wdp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50.png"/><Relationship Id="rId3" Type="http://schemas.openxmlformats.org/officeDocument/2006/relationships/image" Target="../media/image9.jpeg"/><Relationship Id="rId7" Type="http://schemas.microsoft.com/office/2007/relationships/hdphoto" Target="../media/hdphoto5.wdp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microsoft.com/office/2007/relationships/hdphoto" Target="../media/hdphoto4.wdp"/><Relationship Id="rId10" Type="http://schemas.openxmlformats.org/officeDocument/2006/relationships/image" Target="../media/image47.jpeg"/><Relationship Id="rId4" Type="http://schemas.openxmlformats.org/officeDocument/2006/relationships/image" Target="../media/image42.pn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9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11" Type="http://schemas.openxmlformats.org/officeDocument/2006/relationships/image" Target="../media/image53.png"/><Relationship Id="rId5" Type="http://schemas.microsoft.com/office/2007/relationships/hdphoto" Target="../media/hdphoto4.wdp"/><Relationship Id="rId10" Type="http://schemas.openxmlformats.org/officeDocument/2006/relationships/image" Target="../media/image52.jpeg"/><Relationship Id="rId4" Type="http://schemas.openxmlformats.org/officeDocument/2006/relationships/image" Target="../media/image42.png"/><Relationship Id="rId9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9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3.png"/><Relationship Id="rId11" Type="http://schemas.openxmlformats.org/officeDocument/2006/relationships/image" Target="../media/image54.png"/><Relationship Id="rId5" Type="http://schemas.microsoft.com/office/2007/relationships/hdphoto" Target="../media/hdphoto4.wdp"/><Relationship Id="rId10" Type="http://schemas.openxmlformats.org/officeDocument/2006/relationships/image" Target="../media/image52.jpeg"/><Relationship Id="rId4" Type="http://schemas.openxmlformats.org/officeDocument/2006/relationships/image" Target="../media/image42.pn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Горизонтальный свиток 15"/>
          <p:cNvSpPr/>
          <p:nvPr/>
        </p:nvSpPr>
        <p:spPr>
          <a:xfrm>
            <a:off x="2042556" y="697912"/>
            <a:ext cx="9718520" cy="4663875"/>
          </a:xfrm>
          <a:prstGeom prst="horizontalScroll">
            <a:avLst/>
          </a:prstGeom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Слайд-шоу </a:t>
            </a:r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із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зображень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як вид </a:t>
            </a:r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презентування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819" y="4913984"/>
            <a:ext cx="2078181" cy="185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" y="4194702"/>
            <a:ext cx="2576290" cy="2571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7723" y="173257"/>
            <a:ext cx="3080479" cy="1049311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клас</a:t>
            </a:r>
          </a:p>
          <a:p>
            <a:pPr algn="ctr"/>
            <a:r>
              <a:rPr lang="uk-UA" sz="1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 новою програмою</a:t>
            </a:r>
            <a:endParaRPr lang="ru-RU" sz="1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953" y="0"/>
            <a:ext cx="634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/>
              <a:t>Згідно до оновленої програми з інформатики для 2-4 класів Наказ МОН №948 від 05.08.2016 р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582" y="5253256"/>
            <a:ext cx="1187532" cy="1344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20" y="5189731"/>
            <a:ext cx="1210247" cy="1344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142" y="5200248"/>
            <a:ext cx="1524119" cy="12800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794" y="5220031"/>
            <a:ext cx="1240456" cy="12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45">
        <p14:doors dir="vert"/>
      </p:transition>
    </mc:Choice>
    <mc:Fallback xmlns="">
      <p:transition spd="slow" advTm="6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31364" y="82446"/>
            <a:ext cx="9203960" cy="760702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Підсумок уроку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38202" y="1075396"/>
            <a:ext cx="9262754" cy="719528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Що таке презентація?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8202" y="1907320"/>
            <a:ext cx="9262754" cy="719528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То може бути доповідачем?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8202" y="2738592"/>
            <a:ext cx="9262754" cy="719528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 чого складається презентація?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38202" y="3603511"/>
            <a:ext cx="9262754" cy="719528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Що може містити слайд?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38202" y="4434133"/>
            <a:ext cx="9262754" cy="719528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Які основні правила </a:t>
            </a:r>
            <a:r>
              <a:rPr lang="uk-UA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презентування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?</a:t>
            </a:r>
            <a:endParaRPr lang="uk-UA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3956"/>
            <a:ext cx="2914985" cy="29099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28" y="204282"/>
            <a:ext cx="1492136" cy="1492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55" y="5486400"/>
            <a:ext cx="1211580" cy="1371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427" y="5386204"/>
            <a:ext cx="1135578" cy="12617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82" y="5088519"/>
            <a:ext cx="1856819" cy="15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22">
        <p14:doors dir="vert"/>
      </p:transition>
    </mc:Choice>
    <mc:Fallback xmlns="">
      <p:transition spd="slow" advTm="4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68226" y="629391"/>
            <a:ext cx="9203960" cy="5676405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0" dirty="0" smtClean="0">
                <a:ln>
                  <a:solidFill>
                    <a:srgbClr val="9C8730"/>
                  </a:solidFill>
                </a:ln>
                <a:solidFill>
                  <a:srgbClr val="9C873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Дякую за увагу!</a:t>
            </a:r>
            <a:endParaRPr lang="ru-RU" sz="15000" dirty="0">
              <a:ln>
                <a:solidFill>
                  <a:srgbClr val="9C8730"/>
                </a:solidFill>
              </a:ln>
              <a:solidFill>
                <a:srgbClr val="9C873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121463"/>
            <a:ext cx="2914985" cy="2909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28" y="204282"/>
            <a:ext cx="1492136" cy="1492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902" y="5292596"/>
            <a:ext cx="1553966" cy="1759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416" y="5539783"/>
            <a:ext cx="1407141" cy="1563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81" y="5392481"/>
            <a:ext cx="1856819" cy="1559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2966" y="2145195"/>
            <a:ext cx="2989034" cy="2909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636" y="155126"/>
            <a:ext cx="1492136" cy="1492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4400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76">
        <p14:doors dir="vert"/>
      </p:transition>
    </mc:Choice>
    <mc:Fallback xmlns="">
      <p:transition spd="slow" advTm="18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35116" y="1133576"/>
            <a:ext cx="10817217" cy="1099261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Презентація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складається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зі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слайдів</a:t>
            </a:r>
            <a:r>
              <a:rPr lang="ru-RU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Презентація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може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містити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безліч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слайдів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Слайд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це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ніби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сторінка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презентації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Презентація 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520" y="2928328"/>
            <a:ext cx="1958460" cy="1955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087" y="0"/>
            <a:ext cx="1210247" cy="1344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119" cy="1280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522" y="5307757"/>
            <a:ext cx="1240456" cy="124045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637" y="2376535"/>
            <a:ext cx="5702596" cy="1818167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Слайд-шоу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із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зображень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можна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вважати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одним з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видів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презентування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ru-RU" sz="36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AutoShape 2" descr="Ð ÐµÐ·ÑÐ»ÑÑÐ°Ñ Ð¿Ð¾ÑÑÐºÑ Ð·Ð¾Ð±ÑÐ°Ð¶ÐµÐ½Ñ Ð·Ð° Ð·Ð°Ð¿Ð¸ÑÐ¾Ð¼ &quot;ÑÐ»Ð°Ð¹Ð´ ÑÐ¾Ñ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357680"/>
            <a:ext cx="2987992" cy="1999238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Ð ÐµÐ·ÑÐ»ÑÑÐ°Ñ Ð¿Ð¾ÑÑÐºÑ Ð·Ð¾Ð±ÑÐ°Ð¶ÐµÐ½Ñ Ð·Ð° Ð·Ð°Ð¿Ð¸ÑÐ¾Ð¼ &quot;ÑÐ»Ð°Ð¹Ð´ ÑÐ¾Ñ&quot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67" y="4357680"/>
            <a:ext cx="2998857" cy="1999238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54"/>
          <a:stretch/>
        </p:blipFill>
        <p:spPr bwMode="auto">
          <a:xfrm>
            <a:off x="9824605" y="2232837"/>
            <a:ext cx="2034984" cy="4197538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2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928">
        <p14:doors dir="vert"/>
      </p:transition>
    </mc:Choice>
    <mc:Fallback xmlns="">
      <p:transition spd="slow" advTm="79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12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1366" y="1046457"/>
            <a:ext cx="10450968" cy="5664330"/>
          </a:xfrm>
          <a:prstGeom prst="rect">
            <a:avLst/>
          </a:prstGeom>
          <a:noFill/>
          <a:ln w="28575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4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Вікно </a:t>
            </a:r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програми  </a:t>
            </a:r>
            <a:r>
              <a:rPr lang="en-US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Microsoft </a:t>
            </a:r>
            <a:r>
              <a:rPr lang="en-US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Word</a:t>
            </a:r>
            <a:r>
              <a:rPr lang="uk-UA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2013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939866" y="992138"/>
            <a:ext cx="1573967" cy="155365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4981" y="1147503"/>
            <a:ext cx="7141707" cy="1798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742" y="1343130"/>
            <a:ext cx="2078252" cy="4180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4981" y="6252955"/>
            <a:ext cx="10457353" cy="4578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8790" y="1992334"/>
            <a:ext cx="5653994" cy="42606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94981" y="1327386"/>
            <a:ext cx="7934027" cy="4420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840764" y="737305"/>
            <a:ext cx="1790219" cy="509665"/>
          </a:xfrm>
          <a:prstGeom prst="wedgeRectCallout">
            <a:avLst>
              <a:gd name="adj1" fmla="val -67119"/>
              <a:gd name="adj2" fmla="val 17318"/>
            </a:avLst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Назва документу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27153" y="259893"/>
            <a:ext cx="1180414" cy="607102"/>
          </a:xfrm>
          <a:prstGeom prst="wedgeRectCallout">
            <a:avLst>
              <a:gd name="adj1" fmla="val 68202"/>
              <a:gd name="adj2" fmla="val 97348"/>
            </a:avLst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вкладки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078194" y="1948553"/>
            <a:ext cx="1550376" cy="607102"/>
          </a:xfrm>
          <a:prstGeom prst="wedgeRectCallout">
            <a:avLst>
              <a:gd name="adj1" fmla="val 40557"/>
              <a:gd name="adj2" fmla="val -90875"/>
            </a:avLst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Група</a:t>
            </a:r>
          </a:p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інструментів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35216" y="1761175"/>
            <a:ext cx="1004341" cy="607102"/>
          </a:xfrm>
          <a:prstGeom prst="wedgeRectCallout">
            <a:avLst>
              <a:gd name="adj1" fmla="val 72577"/>
              <a:gd name="adj2" fmla="val -83981"/>
            </a:avLst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стрічка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666478" y="4759382"/>
            <a:ext cx="1004341" cy="607102"/>
          </a:xfrm>
          <a:prstGeom prst="wedgeRectCallout">
            <a:avLst>
              <a:gd name="adj1" fmla="val 112003"/>
              <a:gd name="adj2" fmla="val -48611"/>
            </a:avLst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Робоча область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648245" y="5598829"/>
            <a:ext cx="1004341" cy="607102"/>
          </a:xfrm>
          <a:prstGeom prst="wedgeRectCallout">
            <a:avLst>
              <a:gd name="adj1" fmla="val 75755"/>
              <a:gd name="adj2" fmla="val 114159"/>
            </a:avLst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рядок стану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9" y="4759382"/>
            <a:ext cx="1761793" cy="17587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01367" y="1843706"/>
            <a:ext cx="1576828" cy="3522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287241" y="2899227"/>
            <a:ext cx="1004341" cy="607102"/>
          </a:xfrm>
          <a:prstGeom prst="wedgeRectCallout">
            <a:avLst>
              <a:gd name="adj1" fmla="val 72577"/>
              <a:gd name="adj2" fmla="val -83981"/>
            </a:avLst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Ескізи слайдів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9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678">
        <p14:doors dir="vert"/>
      </p:transition>
    </mc:Choice>
    <mc:Fallback xmlns="">
      <p:transition spd="slow" advTm="14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6" grpId="0"/>
      <p:bldP spid="27" grpId="0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1169" y="4490551"/>
            <a:ext cx="8115690" cy="205146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3259" y="1136664"/>
            <a:ext cx="2591754" cy="195970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 стрелкой 39"/>
          <p:cNvCxnSpPr>
            <a:endCxn id="11266" idx="2"/>
          </p:cNvCxnSpPr>
          <p:nvPr/>
        </p:nvCxnSpPr>
        <p:spPr>
          <a:xfrm flipV="1">
            <a:off x="8059780" y="3096369"/>
            <a:ext cx="1599356" cy="16452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4844953" y="104932"/>
            <a:ext cx="7102208" cy="914400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Група інструментів Шрифт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44953" y="4713465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96379" y="4736711"/>
            <a:ext cx="941695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72016" y="4741573"/>
            <a:ext cx="297293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13870" y="4731724"/>
            <a:ext cx="1091821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endCxn id="16" idx="2"/>
          </p:cNvCxnSpPr>
          <p:nvPr/>
        </p:nvCxnSpPr>
        <p:spPr>
          <a:xfrm flipV="1">
            <a:off x="8059780" y="4145575"/>
            <a:ext cx="961390" cy="5678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190326" y="3289110"/>
            <a:ext cx="1661687" cy="856465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</a:t>
            </a:r>
          </a:p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регістру</a:t>
            </a:r>
            <a:endParaRPr lang="uk-UA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>
            <a:stCxn id="14" idx="3"/>
            <a:endCxn id="19" idx="2"/>
          </p:cNvCxnSpPr>
          <p:nvPr/>
        </p:nvCxnSpPr>
        <p:spPr>
          <a:xfrm flipV="1">
            <a:off x="9738074" y="4655404"/>
            <a:ext cx="1216940" cy="4760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9962866" y="3180457"/>
            <a:ext cx="1984295" cy="1474947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Очистити форматування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8016" y="4731724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0916" y="2047164"/>
            <a:ext cx="2048864" cy="2098411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Збільшити або зменшити розмір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2" name="Прямая со стрелкой 21"/>
          <p:cNvCxnSpPr>
            <a:stCxn id="20" idx="0"/>
            <a:endCxn id="21" idx="2"/>
          </p:cNvCxnSpPr>
          <p:nvPr/>
        </p:nvCxnSpPr>
        <p:spPr>
          <a:xfrm flipV="1">
            <a:off x="6889933" y="4145575"/>
            <a:ext cx="145415" cy="5861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0"/>
            <a:endCxn id="30" idx="2"/>
          </p:cNvCxnSpPr>
          <p:nvPr/>
        </p:nvCxnSpPr>
        <p:spPr>
          <a:xfrm flipH="1" flipV="1">
            <a:off x="5148163" y="3717341"/>
            <a:ext cx="358707" cy="9961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9367" y="186631"/>
            <a:ext cx="696036" cy="4252018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4394585" y="2047164"/>
            <a:ext cx="1507155" cy="1670177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розміру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1462" y="3439236"/>
            <a:ext cx="1507155" cy="1004597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шрифту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62" y="648269"/>
            <a:ext cx="2967032" cy="245287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H="1" flipV="1">
            <a:off x="4285403" y="3878376"/>
            <a:ext cx="1174041" cy="8350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5" idx="0"/>
            <a:endCxn id="11268" idx="2"/>
          </p:cNvCxnSpPr>
          <p:nvPr/>
        </p:nvCxnSpPr>
        <p:spPr>
          <a:xfrm flipH="1" flipV="1">
            <a:off x="1594978" y="3101144"/>
            <a:ext cx="1763507" cy="16404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35" idx="3"/>
          </p:cNvCxnSpPr>
          <p:nvPr/>
        </p:nvCxnSpPr>
        <p:spPr>
          <a:xfrm flipH="1" flipV="1">
            <a:off x="1618617" y="3941535"/>
            <a:ext cx="1753856" cy="8005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4003682" y="104932"/>
            <a:ext cx="390903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65039" y="648269"/>
            <a:ext cx="390903" cy="3393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32" y="4893412"/>
            <a:ext cx="1967992" cy="1964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50">
        <p14:doors dir="vert"/>
      </p:transition>
    </mc:Choice>
    <mc:Fallback xmlns="">
      <p:transition spd="slow" advTm="15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5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8839" y="4522013"/>
            <a:ext cx="1889319" cy="2102332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0388" y="4635200"/>
            <a:ext cx="1674359" cy="198039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8457" y="1269680"/>
            <a:ext cx="8115690" cy="205146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44953" y="104932"/>
            <a:ext cx="7102208" cy="914400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Група інструментів Шрифт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36262" y="2474749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96463" y="2412608"/>
            <a:ext cx="941695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4215" y="2474749"/>
            <a:ext cx="297293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33626" y="2425529"/>
            <a:ext cx="1008792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17" idx="2"/>
          </p:cNvCxnSpPr>
          <p:nvPr/>
        </p:nvCxnSpPr>
        <p:spPr>
          <a:xfrm>
            <a:off x="7938022" y="3214949"/>
            <a:ext cx="905727" cy="4426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1" idx="1"/>
          </p:cNvCxnSpPr>
          <p:nvPr/>
        </p:nvCxnSpPr>
        <p:spPr>
          <a:xfrm flipV="1">
            <a:off x="9440769" y="2295411"/>
            <a:ext cx="801355" cy="5230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369279" y="2442222"/>
            <a:ext cx="106434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660971" y="3231642"/>
            <a:ext cx="227347" cy="12284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2"/>
            <a:endCxn id="57" idx="0"/>
          </p:cNvCxnSpPr>
          <p:nvPr/>
        </p:nvCxnSpPr>
        <p:spPr>
          <a:xfrm flipH="1">
            <a:off x="6064679" y="3231642"/>
            <a:ext cx="836774" cy="2838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-62922" y="3231641"/>
            <a:ext cx="1987137" cy="1228473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накреслення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42" name="Прямая со стрелкой 41"/>
          <p:cNvCxnSpPr>
            <a:endCxn id="12290" idx="0"/>
          </p:cNvCxnSpPr>
          <p:nvPr/>
        </p:nvCxnSpPr>
        <p:spPr>
          <a:xfrm>
            <a:off x="9440769" y="2978904"/>
            <a:ext cx="1445115" cy="678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5" idx="3"/>
          </p:cNvCxnSpPr>
          <p:nvPr/>
        </p:nvCxnSpPr>
        <p:spPr>
          <a:xfrm flipH="1">
            <a:off x="1924215" y="3264169"/>
            <a:ext cx="518734" cy="5817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0" idx="2"/>
          </p:cNvCxnSpPr>
          <p:nvPr/>
        </p:nvCxnSpPr>
        <p:spPr>
          <a:xfrm>
            <a:off x="6901453" y="3231642"/>
            <a:ext cx="195383" cy="13513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7774644" y="4472905"/>
            <a:ext cx="304639" cy="4205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98179" y="4582984"/>
            <a:ext cx="243574" cy="3104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386"/>
            <a:ext cx="1967992" cy="1964588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10242124" y="1680622"/>
            <a:ext cx="1507155" cy="1229578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кольору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4606" y="3657600"/>
            <a:ext cx="2122555" cy="2855016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7710985" y="3657600"/>
            <a:ext cx="2009902" cy="802514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фону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31559" y="3515453"/>
            <a:ext cx="1866239" cy="1006559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візуальних ефектів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77" name="Прямая со стрелкой 76"/>
          <p:cNvCxnSpPr>
            <a:endCxn id="80" idx="0"/>
          </p:cNvCxnSpPr>
          <p:nvPr/>
        </p:nvCxnSpPr>
        <p:spPr>
          <a:xfrm flipH="1">
            <a:off x="3710549" y="3318252"/>
            <a:ext cx="1421010" cy="3212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2576143" y="3639497"/>
            <a:ext cx="2268812" cy="1095216"/>
          </a:xfrm>
          <a:prstGeom prst="roundRect">
            <a:avLst/>
          </a:prstGeom>
          <a:blipFill dpi="0" rotWithShape="0">
            <a:blip r:embed="rId1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Підстрокові на надстрокові символи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013" y="4525987"/>
            <a:ext cx="1252936" cy="208960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6" name="Прямая со стрелкой 85"/>
          <p:cNvCxnSpPr/>
          <p:nvPr/>
        </p:nvCxnSpPr>
        <p:spPr>
          <a:xfrm flipH="1">
            <a:off x="2259782" y="3264169"/>
            <a:ext cx="183167" cy="1261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10089805" y="3635623"/>
            <a:ext cx="244640" cy="4205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9111" y="4998971"/>
            <a:ext cx="1692324" cy="66129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" name="Прямая со стрелкой 93"/>
          <p:cNvCxnSpPr/>
          <p:nvPr/>
        </p:nvCxnSpPr>
        <p:spPr>
          <a:xfrm flipH="1">
            <a:off x="4981435" y="3318252"/>
            <a:ext cx="150124" cy="16807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89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162">
        <p14:doors dir="vert"/>
      </p:transition>
    </mc:Choice>
    <mc:Fallback xmlns="">
      <p:transition spd="slow" advTm="17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5" grpId="0" animBg="1"/>
      <p:bldP spid="17" grpId="0" animBg="1"/>
      <p:bldP spid="20" grpId="0" animBg="1"/>
      <p:bldP spid="35" grpId="0" animBg="1"/>
      <p:bldP spid="50" grpId="0" animBg="1"/>
      <p:bldP spid="51" grpId="0" animBg="1"/>
      <p:bldP spid="41" grpId="0" animBg="1"/>
      <p:bldP spid="48" grpId="0" animBg="1"/>
      <p:bldP spid="57" grpId="0" animBg="1"/>
      <p:bldP spid="80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91904" y="1282844"/>
            <a:ext cx="3174124" cy="4962197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0943" y="1282845"/>
            <a:ext cx="2703031" cy="3558459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31364" y="82445"/>
            <a:ext cx="6860186" cy="1031980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Додати слайди в презентацію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457" y="5480432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57" y="6033221"/>
            <a:ext cx="847165" cy="71757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2101" y="1404620"/>
            <a:ext cx="4899355" cy="1338580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Відкрити вкладку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Головна</a:t>
            </a:r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 </a:t>
            </a:r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вибрати інструмент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Створити слайд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2101" y="3796856"/>
            <a:ext cx="4876800" cy="1774363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 панелі структури слайдів викликати </a:t>
            </a:r>
            <a:r>
              <a:rPr lang="uk-UA" sz="28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контекстне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меню</a:t>
            </a:r>
            <a:r>
              <a:rPr lang="en-US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 </a:t>
            </a:r>
            <a:r>
              <a:rPr lang="en-US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2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вибрати команду </a:t>
            </a:r>
            <a:r>
              <a:rPr lang="uk-UA" sz="28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Створити слайд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78749" y="16535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06684" y="52570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14472" y="1710155"/>
            <a:ext cx="487616" cy="8667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290514" y="5620048"/>
            <a:ext cx="1407500" cy="334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392325" y="2892056"/>
            <a:ext cx="1010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&amp;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3974" y="2292633"/>
            <a:ext cx="1010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&amp;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¿ÑÐ°Ð²Ð° ÐºÐ½Ð¾Ð¿ÐºÐ° Ð¼Ð¸ÑÑ&quot;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714" y="4707585"/>
            <a:ext cx="2192705" cy="22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926112" y="53217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4067" y="4997669"/>
            <a:ext cx="502617" cy="1035552"/>
          </a:xfrm>
          <a:prstGeom prst="roundRect">
            <a:avLst/>
          </a:prstGeom>
          <a:solidFill>
            <a:srgbClr val="C61C0A">
              <a:alpha val="32157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4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190">
        <p14:doors dir="vert"/>
      </p:transition>
    </mc:Choice>
    <mc:Fallback xmlns="">
      <p:transition spd="slow" advTm="12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  <p:bldP spid="33" grpId="0"/>
      <p:bldP spid="34" grpId="0"/>
      <p:bldP spid="8" grpId="0" animBg="1"/>
      <p:bldP spid="32" grpId="0" animBg="1"/>
      <p:bldP spid="11" grpId="0"/>
      <p:bldP spid="39" grpId="0"/>
      <p:bldP spid="1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1364" y="82445"/>
            <a:ext cx="6860186" cy="103198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Додати текст в презентацію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457" y="5480432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57" y="6033221"/>
            <a:ext cx="847165" cy="71757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2100" y="1439113"/>
            <a:ext cx="4899355" cy="1338580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1. Натиснути на текстове поле «</a:t>
            </a:r>
            <a:r>
              <a:rPr lang="uk-UA" sz="28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Зоголовок</a:t>
            </a:r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слайда»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4657" y="2918301"/>
            <a:ext cx="4876800" cy="887181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2. Ввести свої текстові дані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145" y="1404620"/>
            <a:ext cx="2940657" cy="2167247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10598" y="1338039"/>
            <a:ext cx="2992582" cy="2233828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62" y="3796856"/>
            <a:ext cx="5243101" cy="2747021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84657" y="4091979"/>
            <a:ext cx="4876800" cy="887181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3. Редагувати та форматувати текстові дані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087710" y="2073910"/>
            <a:ext cx="762302" cy="669290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7371834">
            <a:off x="9990894" y="3462210"/>
            <a:ext cx="762302" cy="669290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3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81">
        <p14:doors dir="vert"/>
      </p:transition>
    </mc:Choice>
    <mc:Fallback xmlns="">
      <p:transition spd="slow" advTm="70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  <p:bldP spid="20" grpId="0" animBg="1"/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1364" y="82445"/>
            <a:ext cx="6860186" cy="103198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Практична робота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994" y="4647026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57" y="5525388"/>
            <a:ext cx="1446707" cy="12254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2101" y="1404620"/>
            <a:ext cx="3811135" cy="1338580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Створити ще 4 слайди з назвами пір року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4657" y="2918301"/>
            <a:ext cx="3788579" cy="887181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Форматувати текстові дані на ваш вибір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3241" y="1467758"/>
            <a:ext cx="7433954" cy="4493655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71">
        <p14:doors dir="vert"/>
      </p:transition>
    </mc:Choice>
    <mc:Fallback xmlns="">
      <p:transition spd="slow" advTm="5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1364" y="82445"/>
            <a:ext cx="6860186" cy="103198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Практична робота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25" y="4080463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57" y="5525388"/>
            <a:ext cx="1446707" cy="12254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2101" y="1404620"/>
            <a:ext cx="3811135" cy="1338580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Додати по 1 реченню про кожну пору року на відповідний слайд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2101" y="3193282"/>
            <a:ext cx="3788579" cy="887181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Форматувати текстові дані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5708" y="1624677"/>
            <a:ext cx="7673367" cy="439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6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90">
        <p14:doors dir="vert"/>
      </p:transition>
    </mc:Choice>
    <mc:Fallback xmlns="">
      <p:transition spd="slow" advTm="7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7|0.8|0.7|0.8|0.6|0.7|0.7|0.7|0.7|0.7|0.7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8|0.8|0.6|0.4|0.5|1.4|0.6|1.2|0.7|0.7|1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5|0.8|0.5|0.5|0.5|1.3|0.7|0.4|0.4|1.8|0.5|0.4|0.1|1.6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7|0.6|0.9|0.6|0.8|0.9|0.6|0.7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1.1|0.7|0.7|0.7|0.7|0.5|0.7|0.6|0.6|0.8|0.7|0.7|0.7|0.8|0.7|0.7|0.7|0.7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1.1|0.7|0.7|0.7|0.7|0.5|0.7|0.6|0.6|0.8|0.7|0.7|0.7|0.8|0.7|0.7|0.7|0.7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1.1|0.7|0.7|0.7|0.7|0.5|0.7|0.6|0.6|0.8|0.7|0.7|0.7|0.8|0.7|0.7|0.7|0.7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12406</TotalTime>
  <Words>272</Words>
  <Application>Microsoft Office PowerPoint</Application>
  <PresentationFormat>Широкоэкранный</PresentationFormat>
  <Paragraphs>67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Інна Корпан</dc:creator>
  <cp:lastModifiedBy>Asus</cp:lastModifiedBy>
  <cp:revision>184</cp:revision>
  <dcterms:created xsi:type="dcterms:W3CDTF">2015-12-26T12:01:52Z</dcterms:created>
  <dcterms:modified xsi:type="dcterms:W3CDTF">2020-05-01T16:09:41Z</dcterms:modified>
</cp:coreProperties>
</file>