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8" r:id="rId4"/>
    <p:sldId id="267" r:id="rId5"/>
    <p:sldId id="259" r:id="rId6"/>
    <p:sldId id="269" r:id="rId7"/>
    <p:sldId id="27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501008"/>
            <a:ext cx="7632848" cy="2520280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Мета</a:t>
            </a:r>
            <a:r>
              <a:rPr lang="ru-RU" sz="1600" dirty="0" smtClean="0">
                <a:solidFill>
                  <a:schemeClr val="tx1"/>
                </a:solidFill>
              </a:rPr>
              <a:t>: </a:t>
            </a:r>
            <a:r>
              <a:rPr lang="ru-RU" sz="1600" dirty="0" err="1" smtClean="0">
                <a:solidFill>
                  <a:schemeClr val="tx1"/>
                </a:solidFill>
              </a:rPr>
              <a:t>повторити</a:t>
            </a:r>
            <a:r>
              <a:rPr lang="ru-RU" sz="1600" dirty="0" smtClean="0">
                <a:solidFill>
                  <a:schemeClr val="tx1"/>
                </a:solidFill>
              </a:rPr>
              <a:t> та </a:t>
            </a:r>
            <a:r>
              <a:rPr lang="ru-RU" sz="1600" dirty="0" err="1" smtClean="0">
                <a:solidFill>
                  <a:schemeClr val="tx1"/>
                </a:solidFill>
              </a:rPr>
              <a:t>систематизувати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знання</a:t>
            </a:r>
            <a:r>
              <a:rPr lang="ru-RU" sz="1600" dirty="0" smtClean="0">
                <a:solidFill>
                  <a:schemeClr val="tx1"/>
                </a:solidFill>
              </a:rPr>
              <a:t> про </a:t>
            </a:r>
            <a:r>
              <a:rPr lang="ru-RU" sz="1600" dirty="0" err="1" smtClean="0">
                <a:solidFill>
                  <a:schemeClr val="tx1"/>
                </a:solidFill>
              </a:rPr>
              <a:t>особливості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uk-UA" sz="1600" dirty="0" smtClean="0">
                <a:solidFill>
                  <a:schemeClr val="tx1"/>
                </a:solidFill>
              </a:rPr>
              <a:t>природи Євразії; формувати знання про екологічні проблеми материка, найвідоміші природні об'єкти, занесені до спадщини ЮНЕСКО; вдосконалювати вміння виявляти та оцінювати наслідки впливу господарської діяльності людини на природу материка;</a:t>
            </a:r>
          </a:p>
          <a:p>
            <a:r>
              <a:rPr lang="uk-UA" sz="1600" dirty="0">
                <a:solidFill>
                  <a:schemeClr val="tx1"/>
                </a:solidFill>
              </a:rPr>
              <a:t>виховувати почуття відповідальності, взаємодопомогу, толерантність, екологічну культуру,  прагнення удосконалювати свої знання для покращення життя людей.</a:t>
            </a:r>
          </a:p>
          <a:p>
            <a:r>
              <a:rPr lang="uk-UA" sz="1600" b="1" dirty="0">
                <a:solidFill>
                  <a:schemeClr val="tx1"/>
                </a:solidFill>
              </a:rPr>
              <a:t>Наскрізні лінії: </a:t>
            </a:r>
            <a:r>
              <a:rPr lang="uk-UA" sz="1600" dirty="0">
                <a:solidFill>
                  <a:schemeClr val="tx1"/>
                </a:solidFill>
              </a:rPr>
              <a:t>«Екологічна безпека та сталий розвиток»</a:t>
            </a:r>
            <a:endParaRPr lang="ru-RU" sz="1600" dirty="0">
              <a:solidFill>
                <a:schemeClr val="tx1"/>
              </a:solidFill>
            </a:endParaRPr>
          </a:p>
          <a:p>
            <a:r>
              <a:rPr lang="uk-UA" sz="1600" dirty="0" smtClean="0"/>
              <a:t> </a:t>
            </a:r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3195786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Зд</a:t>
            </a:r>
            <a:r>
              <a:rPr lang="uk-UA" dirty="0" err="1" smtClean="0"/>
              <a:t>ійснення</a:t>
            </a:r>
            <a:r>
              <a:rPr lang="uk-UA" dirty="0" smtClean="0"/>
              <a:t> уявної подорожі уздовж 50-ї паралелі: складання карти маршруту з позначенням країн, природних об'єктів та природних комплексів.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57611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uk-UA" dirty="0" smtClean="0"/>
              <a:t>За фізичною картою Євразії визначте і зазначте гори та рівнини, які розташовані вздовж 50-ї паралелі</a:t>
            </a:r>
            <a:endParaRPr lang="ru-RU" dirty="0"/>
          </a:p>
        </p:txBody>
      </p:sp>
      <p:sp>
        <p:nvSpPr>
          <p:cNvPr id="9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99592" y="4071268"/>
            <a:ext cx="7488832" cy="36928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76176" rIns="91440" bIns="76176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RU" sz="1400" b="1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2144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400" dirty="0" smtClean="0"/>
              <a:t>На контурній карті позначити червоними стрілками маршрут і напрямок вашої уявної подорожі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1\Downloads\Политическая карта Евразии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624" b="20134"/>
          <a:stretch/>
        </p:blipFill>
        <p:spPr bwMode="auto">
          <a:xfrm>
            <a:off x="899592" y="1484784"/>
            <a:ext cx="7283533" cy="50451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52433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292436"/>
          </a:xfrm>
        </p:spPr>
        <p:txBody>
          <a:bodyPr>
            <a:noAutofit/>
          </a:bodyPr>
          <a:lstStyle/>
          <a:p>
            <a:r>
              <a:rPr lang="uk-UA" sz="2000" dirty="0"/>
              <a:t>За картою кліматичних поясів світу визначте й укажіть пояс, у межах якого буде проходити ваш маршрут </a:t>
            </a:r>
            <a:r>
              <a:rPr lang="en-US" sz="2000" dirty="0" smtClean="0"/>
              <a:t> </a:t>
            </a:r>
            <a:r>
              <a:rPr lang="uk-UA" sz="2000" dirty="0" smtClean="0"/>
              <a:t>та</a:t>
            </a:r>
            <a:r>
              <a:rPr lang="en-US" sz="2000" dirty="0" smtClean="0"/>
              <a:t> </a:t>
            </a:r>
            <a:r>
              <a:rPr lang="uk-UA" sz="2000" dirty="0" smtClean="0"/>
              <a:t> </a:t>
            </a:r>
            <a:r>
              <a:rPr lang="uk-UA" sz="2000" dirty="0"/>
              <a:t>кліматичні області, що змінюватимуться із заходу на схід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8027792" cy="5112226"/>
          </a:xfrm>
        </p:spPr>
      </p:pic>
    </p:spTree>
    <p:extLst>
      <p:ext uri="{BB962C8B-B14F-4D97-AF65-F5344CB8AC3E}">
        <p14:creationId xmlns="" xmlns:p14="http://schemas.microsoft.com/office/powerpoint/2010/main" val="4158112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000" dirty="0" smtClean="0"/>
              <a:t>За картою природних зон Євразії визначте і запишіть природні комплекси(природні зони), що їх перетинає 50-а паралель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263" y="1752600"/>
            <a:ext cx="6279473" cy="4373563"/>
          </a:xfrm>
        </p:spPr>
      </p:pic>
    </p:spTree>
    <p:extLst>
      <p:ext uri="{BB962C8B-B14F-4D97-AF65-F5344CB8AC3E}">
        <p14:creationId xmlns="" xmlns:p14="http://schemas.microsoft.com/office/powerpoint/2010/main" val="3624468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На контурній карті позначте червоним кольором кордони й підпишіть назви країн, що їх перетинає 50-а паралель.</a:t>
            </a:r>
          </a:p>
          <a:p>
            <a:r>
              <a:rPr lang="uk-UA" dirty="0" smtClean="0"/>
              <a:t>Зазначте також назви столиць цих країн використовуючи політичну карту Євразії.</a:t>
            </a:r>
          </a:p>
        </p:txBody>
      </p:sp>
    </p:spTree>
    <p:extLst>
      <p:ext uri="{BB962C8B-B14F-4D97-AF65-F5344CB8AC3E}">
        <p14:creationId xmlns="" xmlns:p14="http://schemas.microsoft.com/office/powerpoint/2010/main" val="1974088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Зайдіть на сторінку </a:t>
            </a:r>
            <a:r>
              <a:rPr lang="uk-UA" dirty="0" err="1" smtClean="0"/>
              <a:t>Вікіпедії</a:t>
            </a:r>
            <a:r>
              <a:rPr lang="uk-UA" dirty="0" smtClean="0"/>
              <a:t> та визначте: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Найбільші </a:t>
            </a:r>
            <a:r>
              <a:rPr lang="uk-UA" dirty="0"/>
              <a:t>заповідні території </a:t>
            </a:r>
            <a:r>
              <a:rPr lang="uk-UA" dirty="0" smtClean="0"/>
              <a:t>Євразії;</a:t>
            </a:r>
          </a:p>
          <a:p>
            <a:r>
              <a:rPr lang="uk-UA" dirty="0" smtClean="0"/>
              <a:t> </a:t>
            </a:r>
            <a:r>
              <a:rPr lang="uk-UA" dirty="0"/>
              <a:t>найвідоміші об'єкти природньої спадщини </a:t>
            </a:r>
            <a:r>
              <a:rPr lang="uk-UA" dirty="0" smtClean="0"/>
              <a:t>ЮНЕСКО.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334946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202</TotalTime>
  <Words>197</Words>
  <Application>Microsoft Office PowerPoint</Application>
  <PresentationFormat>Экран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Аптека</vt:lpstr>
      <vt:lpstr>Здійснення уявної подорожі уздовж 50-ї паралелі: складання карти маршруту з позначенням країн, природних об'єктів та природних комплексів. </vt:lpstr>
      <vt:lpstr>       За фізичною картою Євразії визначте і зазначте гори та рівнини, які розташовані вздовж 50-ї паралелі</vt:lpstr>
      <vt:lpstr>На контурній карті позначити червоними стрілками маршрут і напрямок вашої уявної подорожі</vt:lpstr>
      <vt:lpstr>За картою кліматичних поясів світу визначте й укажіть пояс, у межах якого буде проходити ваш маршрут  та  кліматичні області, що змінюватимуться із заходу на схід </vt:lpstr>
      <vt:lpstr>За картою природних зон Євразії визначте і запишіть природні комплекси(природні зони), що їх перетинає 50-а паралель</vt:lpstr>
      <vt:lpstr>Слайд 6</vt:lpstr>
      <vt:lpstr>Зайдіть на сторінку Вікіпедії та визначте: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Здійснення уявної подорожі уздовж 50-ї паралелі: складання карти маршруту з позначенням країн, природних обєктів та природних комплексів.</dc:title>
  <dc:creator>Polischuk</dc:creator>
  <cp:lastModifiedBy>admin</cp:lastModifiedBy>
  <cp:revision>23</cp:revision>
  <dcterms:created xsi:type="dcterms:W3CDTF">2018-11-22T18:05:02Z</dcterms:created>
  <dcterms:modified xsi:type="dcterms:W3CDTF">2020-04-13T15:15:06Z</dcterms:modified>
</cp:coreProperties>
</file>