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A3D684-8179-45BD-98C6-C0AFFE5FB7F1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6935653B-544D-4EBD-97EF-E74CE889DEF3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Структура листа:</a:t>
          </a:r>
          <a:endParaRPr lang="uk-UA" dirty="0"/>
        </a:p>
      </dgm:t>
    </dgm:pt>
    <dgm:pt modelId="{9513D79C-4881-4C39-8CB7-13E9EFD123B5}" type="sibTrans" cxnId="{0378F6D1-4786-4917-8555-211B54DB5FC0}">
      <dgm:prSet/>
      <dgm:spPr/>
      <dgm:t>
        <a:bodyPr/>
        <a:lstStyle/>
        <a:p>
          <a:endParaRPr lang="uk-UA"/>
        </a:p>
      </dgm:t>
    </dgm:pt>
    <dgm:pt modelId="{48B4966F-D562-4730-BEEA-31B3814C17DA}" type="parTrans" cxnId="{0378F6D1-4786-4917-8555-211B54DB5FC0}">
      <dgm:prSet/>
      <dgm:spPr/>
      <dgm:t>
        <a:bodyPr/>
        <a:lstStyle/>
        <a:p>
          <a:endParaRPr lang="uk-UA"/>
        </a:p>
      </dgm:t>
    </dgm:pt>
    <dgm:pt modelId="{F510E391-5491-40D8-BC0F-98D7EC706E42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err="1" smtClean="0"/>
            <a:t>звертання</a:t>
          </a:r>
          <a:r>
            <a:rPr lang="ru-RU" dirty="0" smtClean="0"/>
            <a:t> до того, кому адресовано лист </a:t>
          </a:r>
          <a:endParaRPr lang="uk-UA" dirty="0"/>
        </a:p>
      </dgm:t>
    </dgm:pt>
    <dgm:pt modelId="{F5E8B9AF-0199-4E4E-A60B-033519E6CC6F}" type="parTrans" cxnId="{CE41DFD1-16BB-44DC-9206-076CD26D876F}">
      <dgm:prSet/>
      <dgm:spPr/>
      <dgm:t>
        <a:bodyPr/>
        <a:lstStyle/>
        <a:p>
          <a:endParaRPr lang="uk-UA"/>
        </a:p>
      </dgm:t>
    </dgm:pt>
    <dgm:pt modelId="{417ED6E1-A99C-46F2-AFF8-8DF266A19868}" type="sibTrans" cxnId="{CE41DFD1-16BB-44DC-9206-076CD26D876F}">
      <dgm:prSet/>
      <dgm:spPr/>
      <dgm:t>
        <a:bodyPr/>
        <a:lstStyle/>
        <a:p>
          <a:endParaRPr lang="uk-UA"/>
        </a:p>
      </dgm:t>
    </dgm:pt>
    <dgm:pt modelId="{F1B63D8D-C685-463D-A9C4-D23902CCB8A4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основний зміст листа </a:t>
          </a:r>
          <a:endParaRPr lang="uk-UA" dirty="0"/>
        </a:p>
      </dgm:t>
    </dgm:pt>
    <dgm:pt modelId="{E1A73E10-E935-429A-B92E-FD82F0A98FC7}" type="parTrans" cxnId="{0BFD0D2E-028A-4AFA-8356-D90E1D5F00A4}">
      <dgm:prSet/>
      <dgm:spPr/>
      <dgm:t>
        <a:bodyPr/>
        <a:lstStyle/>
        <a:p>
          <a:endParaRPr lang="uk-UA"/>
        </a:p>
      </dgm:t>
    </dgm:pt>
    <dgm:pt modelId="{1EFB8BEA-DF93-41CA-870E-79E26387B8DE}" type="sibTrans" cxnId="{0BFD0D2E-028A-4AFA-8356-D90E1D5F00A4}">
      <dgm:prSet/>
      <dgm:spPr/>
      <dgm:t>
        <a:bodyPr/>
        <a:lstStyle/>
        <a:p>
          <a:endParaRPr lang="uk-UA"/>
        </a:p>
      </dgm:t>
    </dgm:pt>
    <dgm:pt modelId="{08186656-8962-4496-9167-ADF1F5CDA4E6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побажання, прощання </a:t>
          </a:r>
          <a:endParaRPr lang="uk-UA" dirty="0"/>
        </a:p>
      </dgm:t>
    </dgm:pt>
    <dgm:pt modelId="{8556ABF6-25FC-401B-A9EE-BA339E469604}" type="parTrans" cxnId="{7C63C9B2-E4F0-404D-8AE5-8FE8FA3039BE}">
      <dgm:prSet/>
      <dgm:spPr/>
      <dgm:t>
        <a:bodyPr/>
        <a:lstStyle/>
        <a:p>
          <a:endParaRPr lang="uk-UA"/>
        </a:p>
      </dgm:t>
    </dgm:pt>
    <dgm:pt modelId="{38187EA6-F5B2-4C4C-A46C-2DCB0D2B12EE}" type="sibTrans" cxnId="{7C63C9B2-E4F0-404D-8AE5-8FE8FA3039BE}">
      <dgm:prSet/>
      <dgm:spPr/>
      <dgm:t>
        <a:bodyPr/>
        <a:lstStyle/>
        <a:p>
          <a:endParaRPr lang="uk-UA"/>
        </a:p>
      </dgm:t>
    </dgm:pt>
    <dgm:pt modelId="{7C826CA1-7E43-4EBA-9DB9-3FB6ECAE6389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err="1" smtClean="0"/>
            <a:t>прізвище</a:t>
          </a:r>
          <a:r>
            <a:rPr lang="ru-RU" dirty="0" smtClean="0"/>
            <a:t>, </a:t>
          </a:r>
          <a:r>
            <a:rPr lang="ru-RU" dirty="0" err="1" smtClean="0"/>
            <a:t>ім’я</a:t>
          </a:r>
          <a:r>
            <a:rPr lang="ru-RU" dirty="0" smtClean="0"/>
            <a:t> того, </a:t>
          </a:r>
          <a:r>
            <a:rPr lang="ru-RU" dirty="0" err="1" smtClean="0"/>
            <a:t>хто</a:t>
          </a:r>
          <a:r>
            <a:rPr lang="ru-RU" dirty="0" smtClean="0"/>
            <a:t> написав </a:t>
          </a:r>
          <a:endParaRPr lang="uk-UA" dirty="0"/>
        </a:p>
      </dgm:t>
    </dgm:pt>
    <dgm:pt modelId="{7A7922D7-E52E-430C-9E0A-6A8EDB9E7C99}" type="parTrans" cxnId="{1C98F819-4BA2-4B0D-935B-1AB9BE1859BB}">
      <dgm:prSet/>
      <dgm:spPr/>
      <dgm:t>
        <a:bodyPr/>
        <a:lstStyle/>
        <a:p>
          <a:endParaRPr lang="uk-UA"/>
        </a:p>
      </dgm:t>
    </dgm:pt>
    <dgm:pt modelId="{DDD7A9EC-5423-43B8-BFBE-B4D0BF1B506A}" type="sibTrans" cxnId="{1C98F819-4BA2-4B0D-935B-1AB9BE1859BB}">
      <dgm:prSet/>
      <dgm:spPr/>
      <dgm:t>
        <a:bodyPr/>
        <a:lstStyle/>
        <a:p>
          <a:endParaRPr lang="uk-UA"/>
        </a:p>
      </dgm:t>
    </dgm:pt>
    <dgm:pt modelId="{70EC6703-7678-4E57-9E17-F7CFC6E12075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дата</a:t>
          </a:r>
          <a:endParaRPr lang="uk-UA" dirty="0"/>
        </a:p>
      </dgm:t>
    </dgm:pt>
    <dgm:pt modelId="{2A4A6627-EE82-47A6-AD3C-82CF46A61AF2}" type="parTrans" cxnId="{DDD21F5A-2051-4474-80B1-C27E547468DE}">
      <dgm:prSet/>
      <dgm:spPr/>
      <dgm:t>
        <a:bodyPr/>
        <a:lstStyle/>
        <a:p>
          <a:endParaRPr lang="uk-UA"/>
        </a:p>
      </dgm:t>
    </dgm:pt>
    <dgm:pt modelId="{8477E387-B410-47DA-8738-ED009A63738D}" type="sibTrans" cxnId="{DDD21F5A-2051-4474-80B1-C27E547468DE}">
      <dgm:prSet/>
      <dgm:spPr/>
      <dgm:t>
        <a:bodyPr/>
        <a:lstStyle/>
        <a:p>
          <a:endParaRPr lang="uk-UA"/>
        </a:p>
      </dgm:t>
    </dgm:pt>
    <dgm:pt modelId="{1AC42BFA-1922-4FA8-9F86-5CD24FA85D92}" type="pres">
      <dgm:prSet presAssocID="{56A3D684-8179-45BD-98C6-C0AFFE5FB7F1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5A1B248-4C70-4364-860B-714D80DBD79C}" type="pres">
      <dgm:prSet presAssocID="{6935653B-544D-4EBD-97EF-E74CE889DEF3}" presName="root1" presStyleCnt="0"/>
      <dgm:spPr/>
    </dgm:pt>
    <dgm:pt modelId="{DFF4025A-0617-4D47-89E5-F1243BE851A3}" type="pres">
      <dgm:prSet presAssocID="{6935653B-544D-4EBD-97EF-E74CE889DEF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24D519C2-2916-4E99-A840-8B0BF89B837D}" type="pres">
      <dgm:prSet presAssocID="{6935653B-544D-4EBD-97EF-E74CE889DEF3}" presName="level2hierChild" presStyleCnt="0"/>
      <dgm:spPr/>
    </dgm:pt>
    <dgm:pt modelId="{39032B00-23F7-49A5-8351-67B809AF7F56}" type="pres">
      <dgm:prSet presAssocID="{E1A73E10-E935-429A-B92E-FD82F0A98FC7}" presName="conn2-1" presStyleLbl="parChTrans1D2" presStyleIdx="0" presStyleCnt="5"/>
      <dgm:spPr/>
    </dgm:pt>
    <dgm:pt modelId="{0483FAE1-75E9-44E0-8392-6086F780E7A8}" type="pres">
      <dgm:prSet presAssocID="{E1A73E10-E935-429A-B92E-FD82F0A98FC7}" presName="connTx" presStyleLbl="parChTrans1D2" presStyleIdx="0" presStyleCnt="5"/>
      <dgm:spPr/>
    </dgm:pt>
    <dgm:pt modelId="{F6EEDD8A-E63D-41C0-B551-49B0F288FEFB}" type="pres">
      <dgm:prSet presAssocID="{F1B63D8D-C685-463D-A9C4-D23902CCB8A4}" presName="root2" presStyleCnt="0"/>
      <dgm:spPr/>
    </dgm:pt>
    <dgm:pt modelId="{FC63046C-18DB-4CFA-B691-C1656904499C}" type="pres">
      <dgm:prSet presAssocID="{F1B63D8D-C685-463D-A9C4-D23902CCB8A4}" presName="LevelTwoTextNode" presStyleLbl="node2" presStyleIdx="0" presStyleCnt="5" custLinFactY="42202" custLinFactNeighborX="1077" custLinFactNeighborY="100000">
        <dgm:presLayoutVars>
          <dgm:chPref val="3"/>
        </dgm:presLayoutVars>
      </dgm:prSet>
      <dgm:spPr/>
    </dgm:pt>
    <dgm:pt modelId="{EF754764-1B49-48FA-BE2A-603205B0928A}" type="pres">
      <dgm:prSet presAssocID="{F1B63D8D-C685-463D-A9C4-D23902CCB8A4}" presName="level3hierChild" presStyleCnt="0"/>
      <dgm:spPr/>
    </dgm:pt>
    <dgm:pt modelId="{8F9FC8AA-FD21-43D2-969F-25D44917B40E}" type="pres">
      <dgm:prSet presAssocID="{F5E8B9AF-0199-4E4E-A60B-033519E6CC6F}" presName="conn2-1" presStyleLbl="parChTrans1D2" presStyleIdx="1" presStyleCnt="5"/>
      <dgm:spPr/>
    </dgm:pt>
    <dgm:pt modelId="{C8BD1C04-4CC9-4BB3-B042-9620C496CE58}" type="pres">
      <dgm:prSet presAssocID="{F5E8B9AF-0199-4E4E-A60B-033519E6CC6F}" presName="connTx" presStyleLbl="parChTrans1D2" presStyleIdx="1" presStyleCnt="5"/>
      <dgm:spPr/>
    </dgm:pt>
    <dgm:pt modelId="{7F2ADED9-4515-45B9-9C16-E1174CF9BE27}" type="pres">
      <dgm:prSet presAssocID="{F510E391-5491-40D8-BC0F-98D7EC706E42}" presName="root2" presStyleCnt="0"/>
      <dgm:spPr/>
    </dgm:pt>
    <dgm:pt modelId="{9415A5D0-A072-4EAF-B77E-35ECE0C45875}" type="pres">
      <dgm:prSet presAssocID="{F510E391-5491-40D8-BC0F-98D7EC706E42}" presName="LevelTwoTextNode" presStyleLbl="node2" presStyleIdx="1" presStyleCnt="5" custLinFactNeighborX="1077" custLinFactNeighborY="-94705">
        <dgm:presLayoutVars>
          <dgm:chPref val="3"/>
        </dgm:presLayoutVars>
      </dgm:prSet>
      <dgm:spPr/>
    </dgm:pt>
    <dgm:pt modelId="{2575EDAD-0145-4A83-8DE0-77D92D4AE82B}" type="pres">
      <dgm:prSet presAssocID="{F510E391-5491-40D8-BC0F-98D7EC706E42}" presName="level3hierChild" presStyleCnt="0"/>
      <dgm:spPr/>
    </dgm:pt>
    <dgm:pt modelId="{1C4E2EB3-B982-4657-90FD-193B99FE26E9}" type="pres">
      <dgm:prSet presAssocID="{2A4A6627-EE82-47A6-AD3C-82CF46A61AF2}" presName="conn2-1" presStyleLbl="parChTrans1D2" presStyleIdx="2" presStyleCnt="5"/>
      <dgm:spPr/>
    </dgm:pt>
    <dgm:pt modelId="{CC1D4DE9-EA17-42AC-952D-D12545145CEC}" type="pres">
      <dgm:prSet presAssocID="{2A4A6627-EE82-47A6-AD3C-82CF46A61AF2}" presName="connTx" presStyleLbl="parChTrans1D2" presStyleIdx="2" presStyleCnt="5"/>
      <dgm:spPr/>
    </dgm:pt>
    <dgm:pt modelId="{8466D945-D1CF-4F4F-9E90-93C63EF9B8C6}" type="pres">
      <dgm:prSet presAssocID="{70EC6703-7678-4E57-9E17-F7CFC6E12075}" presName="root2" presStyleCnt="0"/>
      <dgm:spPr/>
    </dgm:pt>
    <dgm:pt modelId="{149615DB-9C62-4CDF-9293-1133973CB69B}" type="pres">
      <dgm:prSet presAssocID="{70EC6703-7678-4E57-9E17-F7CFC6E12075}" presName="LevelTwoTextNode" presStyleLbl="node2" presStyleIdx="2" presStyleCnt="5" custLinFactY="100000" custLinFactNeighborX="996" custLinFactNeighborY="117814">
        <dgm:presLayoutVars>
          <dgm:chPref val="3"/>
        </dgm:presLayoutVars>
      </dgm:prSet>
      <dgm:spPr/>
    </dgm:pt>
    <dgm:pt modelId="{E7A9193A-013B-4B67-B0BD-FE7218B0067A}" type="pres">
      <dgm:prSet presAssocID="{70EC6703-7678-4E57-9E17-F7CFC6E12075}" presName="level3hierChild" presStyleCnt="0"/>
      <dgm:spPr/>
    </dgm:pt>
    <dgm:pt modelId="{2F39DE3C-A028-447B-862E-9F308EC54017}" type="pres">
      <dgm:prSet presAssocID="{7A7922D7-E52E-430C-9E0A-6A8EDB9E7C99}" presName="conn2-1" presStyleLbl="parChTrans1D2" presStyleIdx="3" presStyleCnt="5"/>
      <dgm:spPr/>
    </dgm:pt>
    <dgm:pt modelId="{CDB46EA6-903F-4E72-A0B1-E3AC286A69C4}" type="pres">
      <dgm:prSet presAssocID="{7A7922D7-E52E-430C-9E0A-6A8EDB9E7C99}" presName="connTx" presStyleLbl="parChTrans1D2" presStyleIdx="3" presStyleCnt="5"/>
      <dgm:spPr/>
    </dgm:pt>
    <dgm:pt modelId="{2215B376-CF98-46DE-AE49-914E8C8B5E1F}" type="pres">
      <dgm:prSet presAssocID="{7C826CA1-7E43-4EBA-9DB9-3FB6ECAE6389}" presName="root2" presStyleCnt="0"/>
      <dgm:spPr/>
    </dgm:pt>
    <dgm:pt modelId="{FC50E0F4-76D5-4069-87EA-E1691D2BFC6A}" type="pres">
      <dgm:prSet presAssocID="{7C826CA1-7E43-4EBA-9DB9-3FB6ECAE6389}" presName="LevelTwoTextNode" presStyleLbl="node2" presStyleIdx="3" presStyleCnt="5" custLinFactNeighborX="996" custLinFactNeighborY="-13526">
        <dgm:presLayoutVars>
          <dgm:chPref val="3"/>
        </dgm:presLayoutVars>
      </dgm:prSet>
      <dgm:spPr/>
    </dgm:pt>
    <dgm:pt modelId="{6CFFCA8D-45D4-4FC9-B8F3-3D33B276B5DD}" type="pres">
      <dgm:prSet presAssocID="{7C826CA1-7E43-4EBA-9DB9-3FB6ECAE6389}" presName="level3hierChild" presStyleCnt="0"/>
      <dgm:spPr/>
    </dgm:pt>
    <dgm:pt modelId="{69CF06BD-FB04-4230-9D0E-4A32481E2574}" type="pres">
      <dgm:prSet presAssocID="{8556ABF6-25FC-401B-A9EE-BA339E469604}" presName="conn2-1" presStyleLbl="parChTrans1D2" presStyleIdx="4" presStyleCnt="5"/>
      <dgm:spPr/>
    </dgm:pt>
    <dgm:pt modelId="{A5079599-6596-4732-AAB7-7C73B329C069}" type="pres">
      <dgm:prSet presAssocID="{8556ABF6-25FC-401B-A9EE-BA339E469604}" presName="connTx" presStyleLbl="parChTrans1D2" presStyleIdx="4" presStyleCnt="5"/>
      <dgm:spPr/>
    </dgm:pt>
    <dgm:pt modelId="{82800A55-8063-423F-820F-47BA810A7A37}" type="pres">
      <dgm:prSet presAssocID="{08186656-8962-4496-9167-ADF1F5CDA4E6}" presName="root2" presStyleCnt="0"/>
      <dgm:spPr/>
    </dgm:pt>
    <dgm:pt modelId="{3A80F7BA-60A8-4AFB-AEB0-41CB77C83442}" type="pres">
      <dgm:prSet presAssocID="{08186656-8962-4496-9167-ADF1F5CDA4E6}" presName="LevelTwoTextNode" presStyleLbl="node2" presStyleIdx="4" presStyleCnt="5" custLinFactY="-100000" custLinFactNeighborX="996" custLinFactNeighborY="-144866">
        <dgm:presLayoutVars>
          <dgm:chPref val="3"/>
        </dgm:presLayoutVars>
      </dgm:prSet>
      <dgm:spPr/>
    </dgm:pt>
    <dgm:pt modelId="{69EEDDAD-525A-4732-ADC1-61588A1F655D}" type="pres">
      <dgm:prSet presAssocID="{08186656-8962-4496-9167-ADF1F5CDA4E6}" presName="level3hierChild" presStyleCnt="0"/>
      <dgm:spPr/>
    </dgm:pt>
  </dgm:ptLst>
  <dgm:cxnLst>
    <dgm:cxn modelId="{1D736CBF-E38F-449E-9224-87DF099EA929}" type="presOf" srcId="{F510E391-5491-40D8-BC0F-98D7EC706E42}" destId="{9415A5D0-A072-4EAF-B77E-35ECE0C45875}" srcOrd="0" destOrd="0" presId="urn:microsoft.com/office/officeart/2008/layout/HorizontalMultiLevelHierarchy"/>
    <dgm:cxn modelId="{3F1BB86C-6F1F-42D9-9CE7-671400EE5EA6}" type="presOf" srcId="{6935653B-544D-4EBD-97EF-E74CE889DEF3}" destId="{DFF4025A-0617-4D47-89E5-F1243BE851A3}" srcOrd="0" destOrd="0" presId="urn:microsoft.com/office/officeart/2008/layout/HorizontalMultiLevelHierarchy"/>
    <dgm:cxn modelId="{A0F1A5A3-9C26-4209-8748-C439B468D008}" type="presOf" srcId="{2A4A6627-EE82-47A6-AD3C-82CF46A61AF2}" destId="{CC1D4DE9-EA17-42AC-952D-D12545145CEC}" srcOrd="1" destOrd="0" presId="urn:microsoft.com/office/officeart/2008/layout/HorizontalMultiLevelHierarchy"/>
    <dgm:cxn modelId="{1C98F819-4BA2-4B0D-935B-1AB9BE1859BB}" srcId="{6935653B-544D-4EBD-97EF-E74CE889DEF3}" destId="{7C826CA1-7E43-4EBA-9DB9-3FB6ECAE6389}" srcOrd="3" destOrd="0" parTransId="{7A7922D7-E52E-430C-9E0A-6A8EDB9E7C99}" sibTransId="{DDD7A9EC-5423-43B8-BFBE-B4D0BF1B506A}"/>
    <dgm:cxn modelId="{76C0B9E0-3D46-43C8-B425-7D596FA92590}" type="presOf" srcId="{8556ABF6-25FC-401B-A9EE-BA339E469604}" destId="{A5079599-6596-4732-AAB7-7C73B329C069}" srcOrd="1" destOrd="0" presId="urn:microsoft.com/office/officeart/2008/layout/HorizontalMultiLevelHierarchy"/>
    <dgm:cxn modelId="{A4080DED-ECD2-46E0-8A11-536846A16FE3}" type="presOf" srcId="{70EC6703-7678-4E57-9E17-F7CFC6E12075}" destId="{149615DB-9C62-4CDF-9293-1133973CB69B}" srcOrd="0" destOrd="0" presId="urn:microsoft.com/office/officeart/2008/layout/HorizontalMultiLevelHierarchy"/>
    <dgm:cxn modelId="{E67746BD-649E-4EBE-A2A0-7432DEB42527}" type="presOf" srcId="{7A7922D7-E52E-430C-9E0A-6A8EDB9E7C99}" destId="{CDB46EA6-903F-4E72-A0B1-E3AC286A69C4}" srcOrd="1" destOrd="0" presId="urn:microsoft.com/office/officeart/2008/layout/HorizontalMultiLevelHierarchy"/>
    <dgm:cxn modelId="{03FADDAF-FEB5-43E9-B7BF-3FCB012EAB04}" type="presOf" srcId="{8556ABF6-25FC-401B-A9EE-BA339E469604}" destId="{69CF06BD-FB04-4230-9D0E-4A32481E2574}" srcOrd="0" destOrd="0" presId="urn:microsoft.com/office/officeart/2008/layout/HorizontalMultiLevelHierarchy"/>
    <dgm:cxn modelId="{7C63C9B2-E4F0-404D-8AE5-8FE8FA3039BE}" srcId="{6935653B-544D-4EBD-97EF-E74CE889DEF3}" destId="{08186656-8962-4496-9167-ADF1F5CDA4E6}" srcOrd="4" destOrd="0" parTransId="{8556ABF6-25FC-401B-A9EE-BA339E469604}" sibTransId="{38187EA6-F5B2-4C4C-A46C-2DCB0D2B12EE}"/>
    <dgm:cxn modelId="{CEC8903D-CDA7-43B0-87E5-39AC8CE78FAE}" type="presOf" srcId="{7C826CA1-7E43-4EBA-9DB9-3FB6ECAE6389}" destId="{FC50E0F4-76D5-4069-87EA-E1691D2BFC6A}" srcOrd="0" destOrd="0" presId="urn:microsoft.com/office/officeart/2008/layout/HorizontalMultiLevelHierarchy"/>
    <dgm:cxn modelId="{CE41DFD1-16BB-44DC-9206-076CD26D876F}" srcId="{6935653B-544D-4EBD-97EF-E74CE889DEF3}" destId="{F510E391-5491-40D8-BC0F-98D7EC706E42}" srcOrd="1" destOrd="0" parTransId="{F5E8B9AF-0199-4E4E-A60B-033519E6CC6F}" sibTransId="{417ED6E1-A99C-46F2-AFF8-8DF266A19868}"/>
    <dgm:cxn modelId="{1EBCDDDC-A567-491A-B462-D41D2E4B55E8}" type="presOf" srcId="{7A7922D7-E52E-430C-9E0A-6A8EDB9E7C99}" destId="{2F39DE3C-A028-447B-862E-9F308EC54017}" srcOrd="0" destOrd="0" presId="urn:microsoft.com/office/officeart/2008/layout/HorizontalMultiLevelHierarchy"/>
    <dgm:cxn modelId="{DDD21F5A-2051-4474-80B1-C27E547468DE}" srcId="{6935653B-544D-4EBD-97EF-E74CE889DEF3}" destId="{70EC6703-7678-4E57-9E17-F7CFC6E12075}" srcOrd="2" destOrd="0" parTransId="{2A4A6627-EE82-47A6-AD3C-82CF46A61AF2}" sibTransId="{8477E387-B410-47DA-8738-ED009A63738D}"/>
    <dgm:cxn modelId="{C96CF266-8AE2-4ED1-ACE7-4450A11A551A}" type="presOf" srcId="{E1A73E10-E935-429A-B92E-FD82F0A98FC7}" destId="{39032B00-23F7-49A5-8351-67B809AF7F56}" srcOrd="0" destOrd="0" presId="urn:microsoft.com/office/officeart/2008/layout/HorizontalMultiLevelHierarchy"/>
    <dgm:cxn modelId="{20BC5648-4E86-4D40-9479-B7AD0CF42631}" type="presOf" srcId="{56A3D684-8179-45BD-98C6-C0AFFE5FB7F1}" destId="{1AC42BFA-1922-4FA8-9F86-5CD24FA85D92}" srcOrd="0" destOrd="0" presId="urn:microsoft.com/office/officeart/2008/layout/HorizontalMultiLevelHierarchy"/>
    <dgm:cxn modelId="{5BC129C4-20CA-4DD9-AA2B-C9200E0B687E}" type="presOf" srcId="{F5E8B9AF-0199-4E4E-A60B-033519E6CC6F}" destId="{C8BD1C04-4CC9-4BB3-B042-9620C496CE58}" srcOrd="1" destOrd="0" presId="urn:microsoft.com/office/officeart/2008/layout/HorizontalMultiLevelHierarchy"/>
    <dgm:cxn modelId="{0BFD0D2E-028A-4AFA-8356-D90E1D5F00A4}" srcId="{6935653B-544D-4EBD-97EF-E74CE889DEF3}" destId="{F1B63D8D-C685-463D-A9C4-D23902CCB8A4}" srcOrd="0" destOrd="0" parTransId="{E1A73E10-E935-429A-B92E-FD82F0A98FC7}" sibTransId="{1EFB8BEA-DF93-41CA-870E-79E26387B8DE}"/>
    <dgm:cxn modelId="{E5F9E634-3F89-4BCB-9D10-49C015B2E6A5}" type="presOf" srcId="{F5E8B9AF-0199-4E4E-A60B-033519E6CC6F}" destId="{8F9FC8AA-FD21-43D2-969F-25D44917B40E}" srcOrd="0" destOrd="0" presId="urn:microsoft.com/office/officeart/2008/layout/HorizontalMultiLevelHierarchy"/>
    <dgm:cxn modelId="{0378F6D1-4786-4917-8555-211B54DB5FC0}" srcId="{56A3D684-8179-45BD-98C6-C0AFFE5FB7F1}" destId="{6935653B-544D-4EBD-97EF-E74CE889DEF3}" srcOrd="0" destOrd="0" parTransId="{48B4966F-D562-4730-BEEA-31B3814C17DA}" sibTransId="{9513D79C-4881-4C39-8CB7-13E9EFD123B5}"/>
    <dgm:cxn modelId="{E0012B04-88EB-4425-BCBF-7DD0C300B50C}" type="presOf" srcId="{08186656-8962-4496-9167-ADF1F5CDA4E6}" destId="{3A80F7BA-60A8-4AFB-AEB0-41CB77C83442}" srcOrd="0" destOrd="0" presId="urn:microsoft.com/office/officeart/2008/layout/HorizontalMultiLevelHierarchy"/>
    <dgm:cxn modelId="{9A37C070-986E-444D-96DB-6FECF65BE9E2}" type="presOf" srcId="{E1A73E10-E935-429A-B92E-FD82F0A98FC7}" destId="{0483FAE1-75E9-44E0-8392-6086F780E7A8}" srcOrd="1" destOrd="0" presId="urn:microsoft.com/office/officeart/2008/layout/HorizontalMultiLevelHierarchy"/>
    <dgm:cxn modelId="{09A57163-F4FD-461F-8186-6E462213708A}" type="presOf" srcId="{F1B63D8D-C685-463D-A9C4-D23902CCB8A4}" destId="{FC63046C-18DB-4CFA-B691-C1656904499C}" srcOrd="0" destOrd="0" presId="urn:microsoft.com/office/officeart/2008/layout/HorizontalMultiLevelHierarchy"/>
    <dgm:cxn modelId="{B33D4C53-D9E6-4E3A-8719-882941A96CFC}" type="presOf" srcId="{2A4A6627-EE82-47A6-AD3C-82CF46A61AF2}" destId="{1C4E2EB3-B982-4657-90FD-193B99FE26E9}" srcOrd="0" destOrd="0" presId="urn:microsoft.com/office/officeart/2008/layout/HorizontalMultiLevelHierarchy"/>
    <dgm:cxn modelId="{102E0696-8289-4F4A-84F5-3B94383FCBB6}" type="presParOf" srcId="{1AC42BFA-1922-4FA8-9F86-5CD24FA85D92}" destId="{65A1B248-4C70-4364-860B-714D80DBD79C}" srcOrd="0" destOrd="0" presId="urn:microsoft.com/office/officeart/2008/layout/HorizontalMultiLevelHierarchy"/>
    <dgm:cxn modelId="{3785FE1B-D1D2-45D9-B368-2CD25A63491F}" type="presParOf" srcId="{65A1B248-4C70-4364-860B-714D80DBD79C}" destId="{DFF4025A-0617-4D47-89E5-F1243BE851A3}" srcOrd="0" destOrd="0" presId="urn:microsoft.com/office/officeart/2008/layout/HorizontalMultiLevelHierarchy"/>
    <dgm:cxn modelId="{C2151F75-CED9-4722-A722-7A70AC338BAF}" type="presParOf" srcId="{65A1B248-4C70-4364-860B-714D80DBD79C}" destId="{24D519C2-2916-4E99-A840-8B0BF89B837D}" srcOrd="1" destOrd="0" presId="urn:microsoft.com/office/officeart/2008/layout/HorizontalMultiLevelHierarchy"/>
    <dgm:cxn modelId="{C66C0A03-45D7-4994-822B-B9A655930F57}" type="presParOf" srcId="{24D519C2-2916-4E99-A840-8B0BF89B837D}" destId="{39032B00-23F7-49A5-8351-67B809AF7F56}" srcOrd="0" destOrd="0" presId="urn:microsoft.com/office/officeart/2008/layout/HorizontalMultiLevelHierarchy"/>
    <dgm:cxn modelId="{28FA08C7-1A28-412A-AAA4-EE0AB6E217FB}" type="presParOf" srcId="{39032B00-23F7-49A5-8351-67B809AF7F56}" destId="{0483FAE1-75E9-44E0-8392-6086F780E7A8}" srcOrd="0" destOrd="0" presId="urn:microsoft.com/office/officeart/2008/layout/HorizontalMultiLevelHierarchy"/>
    <dgm:cxn modelId="{D64F0EA0-5CE6-4876-8693-8CC60ABBD72D}" type="presParOf" srcId="{24D519C2-2916-4E99-A840-8B0BF89B837D}" destId="{F6EEDD8A-E63D-41C0-B551-49B0F288FEFB}" srcOrd="1" destOrd="0" presId="urn:microsoft.com/office/officeart/2008/layout/HorizontalMultiLevelHierarchy"/>
    <dgm:cxn modelId="{EDC1EA1F-9894-4530-9570-854BBCD359A3}" type="presParOf" srcId="{F6EEDD8A-E63D-41C0-B551-49B0F288FEFB}" destId="{FC63046C-18DB-4CFA-B691-C1656904499C}" srcOrd="0" destOrd="0" presId="urn:microsoft.com/office/officeart/2008/layout/HorizontalMultiLevelHierarchy"/>
    <dgm:cxn modelId="{81157CE0-5D85-4F1F-B813-8946986674A8}" type="presParOf" srcId="{F6EEDD8A-E63D-41C0-B551-49B0F288FEFB}" destId="{EF754764-1B49-48FA-BE2A-603205B0928A}" srcOrd="1" destOrd="0" presId="urn:microsoft.com/office/officeart/2008/layout/HorizontalMultiLevelHierarchy"/>
    <dgm:cxn modelId="{8EC09510-A3CC-46B0-8668-5F13D46ED8BE}" type="presParOf" srcId="{24D519C2-2916-4E99-A840-8B0BF89B837D}" destId="{8F9FC8AA-FD21-43D2-969F-25D44917B40E}" srcOrd="2" destOrd="0" presId="urn:microsoft.com/office/officeart/2008/layout/HorizontalMultiLevelHierarchy"/>
    <dgm:cxn modelId="{BAA64843-04C3-4265-AAA5-9DB36DAE3CB9}" type="presParOf" srcId="{8F9FC8AA-FD21-43D2-969F-25D44917B40E}" destId="{C8BD1C04-4CC9-4BB3-B042-9620C496CE58}" srcOrd="0" destOrd="0" presId="urn:microsoft.com/office/officeart/2008/layout/HorizontalMultiLevelHierarchy"/>
    <dgm:cxn modelId="{703413EB-4C94-4724-8701-CA8139D09592}" type="presParOf" srcId="{24D519C2-2916-4E99-A840-8B0BF89B837D}" destId="{7F2ADED9-4515-45B9-9C16-E1174CF9BE27}" srcOrd="3" destOrd="0" presId="urn:microsoft.com/office/officeart/2008/layout/HorizontalMultiLevelHierarchy"/>
    <dgm:cxn modelId="{4980FB1F-D005-43D7-A776-8F1DB6B15555}" type="presParOf" srcId="{7F2ADED9-4515-45B9-9C16-E1174CF9BE27}" destId="{9415A5D0-A072-4EAF-B77E-35ECE0C45875}" srcOrd="0" destOrd="0" presId="urn:microsoft.com/office/officeart/2008/layout/HorizontalMultiLevelHierarchy"/>
    <dgm:cxn modelId="{329392F3-AAA0-4D67-BD99-DD0F1CC9105C}" type="presParOf" srcId="{7F2ADED9-4515-45B9-9C16-E1174CF9BE27}" destId="{2575EDAD-0145-4A83-8DE0-77D92D4AE82B}" srcOrd="1" destOrd="0" presId="urn:microsoft.com/office/officeart/2008/layout/HorizontalMultiLevelHierarchy"/>
    <dgm:cxn modelId="{1FD5F795-7C26-4B15-91D7-D8DDEBD023A5}" type="presParOf" srcId="{24D519C2-2916-4E99-A840-8B0BF89B837D}" destId="{1C4E2EB3-B982-4657-90FD-193B99FE26E9}" srcOrd="4" destOrd="0" presId="urn:microsoft.com/office/officeart/2008/layout/HorizontalMultiLevelHierarchy"/>
    <dgm:cxn modelId="{AD520D36-1CC7-4D57-8113-64450CAF93CF}" type="presParOf" srcId="{1C4E2EB3-B982-4657-90FD-193B99FE26E9}" destId="{CC1D4DE9-EA17-42AC-952D-D12545145CEC}" srcOrd="0" destOrd="0" presId="urn:microsoft.com/office/officeart/2008/layout/HorizontalMultiLevelHierarchy"/>
    <dgm:cxn modelId="{0CA66F44-5C97-4FC7-AD2A-0F60E131BCAB}" type="presParOf" srcId="{24D519C2-2916-4E99-A840-8B0BF89B837D}" destId="{8466D945-D1CF-4F4F-9E90-93C63EF9B8C6}" srcOrd="5" destOrd="0" presId="urn:microsoft.com/office/officeart/2008/layout/HorizontalMultiLevelHierarchy"/>
    <dgm:cxn modelId="{B55A389F-0EA2-4171-B631-0EBE9EEEED37}" type="presParOf" srcId="{8466D945-D1CF-4F4F-9E90-93C63EF9B8C6}" destId="{149615DB-9C62-4CDF-9293-1133973CB69B}" srcOrd="0" destOrd="0" presId="urn:microsoft.com/office/officeart/2008/layout/HorizontalMultiLevelHierarchy"/>
    <dgm:cxn modelId="{D5E8979B-D270-4BF6-9D8D-87933F2F255B}" type="presParOf" srcId="{8466D945-D1CF-4F4F-9E90-93C63EF9B8C6}" destId="{E7A9193A-013B-4B67-B0BD-FE7218B0067A}" srcOrd="1" destOrd="0" presId="urn:microsoft.com/office/officeart/2008/layout/HorizontalMultiLevelHierarchy"/>
    <dgm:cxn modelId="{CDF8DF10-CAAB-4CF6-9301-6B2D62D019F9}" type="presParOf" srcId="{24D519C2-2916-4E99-A840-8B0BF89B837D}" destId="{2F39DE3C-A028-447B-862E-9F308EC54017}" srcOrd="6" destOrd="0" presId="urn:microsoft.com/office/officeart/2008/layout/HorizontalMultiLevelHierarchy"/>
    <dgm:cxn modelId="{A9D49F5A-D9F5-4677-8C66-5E6A13510AF4}" type="presParOf" srcId="{2F39DE3C-A028-447B-862E-9F308EC54017}" destId="{CDB46EA6-903F-4E72-A0B1-E3AC286A69C4}" srcOrd="0" destOrd="0" presId="urn:microsoft.com/office/officeart/2008/layout/HorizontalMultiLevelHierarchy"/>
    <dgm:cxn modelId="{E2974DE1-4558-4528-A727-68DBCE0D8DAD}" type="presParOf" srcId="{24D519C2-2916-4E99-A840-8B0BF89B837D}" destId="{2215B376-CF98-46DE-AE49-914E8C8B5E1F}" srcOrd="7" destOrd="0" presId="urn:microsoft.com/office/officeart/2008/layout/HorizontalMultiLevelHierarchy"/>
    <dgm:cxn modelId="{14C9664F-4074-4783-B2EC-EB3668308E65}" type="presParOf" srcId="{2215B376-CF98-46DE-AE49-914E8C8B5E1F}" destId="{FC50E0F4-76D5-4069-87EA-E1691D2BFC6A}" srcOrd="0" destOrd="0" presId="urn:microsoft.com/office/officeart/2008/layout/HorizontalMultiLevelHierarchy"/>
    <dgm:cxn modelId="{7F112635-7295-4CC0-B5D9-F7378D288E1A}" type="presParOf" srcId="{2215B376-CF98-46DE-AE49-914E8C8B5E1F}" destId="{6CFFCA8D-45D4-4FC9-B8F3-3D33B276B5DD}" srcOrd="1" destOrd="0" presId="urn:microsoft.com/office/officeart/2008/layout/HorizontalMultiLevelHierarchy"/>
    <dgm:cxn modelId="{48C98081-B1A8-4A24-9D95-32E6181EEF51}" type="presParOf" srcId="{24D519C2-2916-4E99-A840-8B0BF89B837D}" destId="{69CF06BD-FB04-4230-9D0E-4A32481E2574}" srcOrd="8" destOrd="0" presId="urn:microsoft.com/office/officeart/2008/layout/HorizontalMultiLevelHierarchy"/>
    <dgm:cxn modelId="{0EAF65F2-190D-47ED-BDC2-37E81D6E89F7}" type="presParOf" srcId="{69CF06BD-FB04-4230-9D0E-4A32481E2574}" destId="{A5079599-6596-4732-AAB7-7C73B329C069}" srcOrd="0" destOrd="0" presId="urn:microsoft.com/office/officeart/2008/layout/HorizontalMultiLevelHierarchy"/>
    <dgm:cxn modelId="{D296F4B5-4EE4-446B-A31A-DA778BD48C69}" type="presParOf" srcId="{24D519C2-2916-4E99-A840-8B0BF89B837D}" destId="{82800A55-8063-423F-820F-47BA810A7A37}" srcOrd="9" destOrd="0" presId="urn:microsoft.com/office/officeart/2008/layout/HorizontalMultiLevelHierarchy"/>
    <dgm:cxn modelId="{2E354023-A697-43E9-A258-54C60B247089}" type="presParOf" srcId="{82800A55-8063-423F-820F-47BA810A7A37}" destId="{3A80F7BA-60A8-4AFB-AEB0-41CB77C83442}" srcOrd="0" destOrd="0" presId="urn:microsoft.com/office/officeart/2008/layout/HorizontalMultiLevelHierarchy"/>
    <dgm:cxn modelId="{98713CB7-6E12-4323-BA95-73DCC3067B48}" type="presParOf" srcId="{82800A55-8063-423F-820F-47BA810A7A37}" destId="{69EEDDAD-525A-4732-ADC1-61588A1F655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CF06BD-FB04-4230-9D0E-4A32481E2574}">
      <dsp:nvSpPr>
        <dsp:cNvPr id="0" name=""/>
        <dsp:cNvSpPr/>
      </dsp:nvSpPr>
      <dsp:spPr>
        <a:xfrm>
          <a:off x="2758080" y="1970504"/>
          <a:ext cx="46271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31355" y="45720"/>
              </a:lnTo>
              <a:lnTo>
                <a:pt x="231355" y="80214"/>
              </a:lnTo>
              <a:lnTo>
                <a:pt x="462710" y="8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2977835" y="2004624"/>
        <a:ext cx="23199" cy="23199"/>
      </dsp:txXfrm>
    </dsp:sp>
    <dsp:sp modelId="{2F39DE3C-A028-447B-862E-9F308EC54017}">
      <dsp:nvSpPr>
        <dsp:cNvPr id="0" name=""/>
        <dsp:cNvSpPr/>
      </dsp:nvSpPr>
      <dsp:spPr>
        <a:xfrm>
          <a:off x="2758080" y="2016224"/>
          <a:ext cx="462710" cy="748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1355" y="0"/>
              </a:lnTo>
              <a:lnTo>
                <a:pt x="231355" y="748983"/>
              </a:lnTo>
              <a:lnTo>
                <a:pt x="462710" y="7489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2967425" y="2368706"/>
        <a:ext cx="44019" cy="44019"/>
      </dsp:txXfrm>
    </dsp:sp>
    <dsp:sp modelId="{1C4E2EB3-B982-4657-90FD-193B99FE26E9}">
      <dsp:nvSpPr>
        <dsp:cNvPr id="0" name=""/>
        <dsp:cNvSpPr/>
      </dsp:nvSpPr>
      <dsp:spPr>
        <a:xfrm>
          <a:off x="2758080" y="2016224"/>
          <a:ext cx="462710" cy="14634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1355" y="0"/>
              </a:lnTo>
              <a:lnTo>
                <a:pt x="231355" y="1463472"/>
              </a:lnTo>
              <a:lnTo>
                <a:pt x="462710" y="14634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2951063" y="2709588"/>
        <a:ext cx="76743" cy="76743"/>
      </dsp:txXfrm>
    </dsp:sp>
    <dsp:sp modelId="{8F9FC8AA-FD21-43D2-969F-25D44917B40E}">
      <dsp:nvSpPr>
        <dsp:cNvPr id="0" name=""/>
        <dsp:cNvSpPr/>
      </dsp:nvSpPr>
      <dsp:spPr>
        <a:xfrm>
          <a:off x="2758080" y="540046"/>
          <a:ext cx="464495" cy="1476177"/>
        </a:xfrm>
        <a:custGeom>
          <a:avLst/>
          <a:gdLst/>
          <a:ahLst/>
          <a:cxnLst/>
          <a:rect l="0" t="0" r="0" b="0"/>
          <a:pathLst>
            <a:path>
              <a:moveTo>
                <a:pt x="0" y="1476177"/>
              </a:moveTo>
              <a:lnTo>
                <a:pt x="232247" y="1476177"/>
              </a:lnTo>
              <a:lnTo>
                <a:pt x="232247" y="0"/>
              </a:lnTo>
              <a:lnTo>
                <a:pt x="46449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2951639" y="1239446"/>
        <a:ext cx="77376" cy="77376"/>
      </dsp:txXfrm>
    </dsp:sp>
    <dsp:sp modelId="{39032B00-23F7-49A5-8351-67B809AF7F56}">
      <dsp:nvSpPr>
        <dsp:cNvPr id="0" name=""/>
        <dsp:cNvSpPr/>
      </dsp:nvSpPr>
      <dsp:spPr>
        <a:xfrm>
          <a:off x="2758080" y="1291939"/>
          <a:ext cx="464495" cy="724284"/>
        </a:xfrm>
        <a:custGeom>
          <a:avLst/>
          <a:gdLst/>
          <a:ahLst/>
          <a:cxnLst/>
          <a:rect l="0" t="0" r="0" b="0"/>
          <a:pathLst>
            <a:path>
              <a:moveTo>
                <a:pt x="0" y="724284"/>
              </a:moveTo>
              <a:lnTo>
                <a:pt x="232247" y="724284"/>
              </a:lnTo>
              <a:lnTo>
                <a:pt x="232247" y="0"/>
              </a:lnTo>
              <a:lnTo>
                <a:pt x="46449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2968817" y="1632570"/>
        <a:ext cx="43021" cy="43021"/>
      </dsp:txXfrm>
    </dsp:sp>
    <dsp:sp modelId="{DFF4025A-0617-4D47-89E5-F1243BE851A3}">
      <dsp:nvSpPr>
        <dsp:cNvPr id="0" name=""/>
        <dsp:cNvSpPr/>
      </dsp:nvSpPr>
      <dsp:spPr>
        <a:xfrm rot="16200000">
          <a:off x="654000" y="1680278"/>
          <a:ext cx="3536267" cy="671890"/>
        </a:xfrm>
        <a:prstGeom prst="rect">
          <a:avLst/>
        </a:prstGeom>
        <a:gradFill rotWithShape="1">
          <a:gsLst>
            <a:gs pos="0">
              <a:schemeClr val="accent2">
                <a:tint val="30000"/>
                <a:satMod val="250000"/>
              </a:schemeClr>
            </a:gs>
            <a:gs pos="72000">
              <a:schemeClr val="accent2">
                <a:tint val="75000"/>
                <a:satMod val="210000"/>
              </a:schemeClr>
            </a:gs>
            <a:gs pos="100000">
              <a:schemeClr val="accent2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2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800" kern="1200" dirty="0" smtClean="0"/>
            <a:t>Структура листа:</a:t>
          </a:r>
          <a:endParaRPr lang="uk-UA" sz="3800" kern="1200" dirty="0"/>
        </a:p>
      </dsp:txBody>
      <dsp:txXfrm>
        <a:off x="654000" y="1680278"/>
        <a:ext cx="3536267" cy="671890"/>
      </dsp:txXfrm>
    </dsp:sp>
    <dsp:sp modelId="{FC63046C-18DB-4CFA-B691-C1656904499C}">
      <dsp:nvSpPr>
        <dsp:cNvPr id="0" name=""/>
        <dsp:cNvSpPr/>
      </dsp:nvSpPr>
      <dsp:spPr>
        <a:xfrm>
          <a:off x="3222575" y="955993"/>
          <a:ext cx="2203802" cy="671890"/>
        </a:xfrm>
        <a:prstGeom prst="rect">
          <a:avLst/>
        </a:prstGeom>
        <a:gradFill rotWithShape="1">
          <a:gsLst>
            <a:gs pos="0">
              <a:schemeClr val="accent3">
                <a:tint val="30000"/>
                <a:satMod val="250000"/>
              </a:schemeClr>
            </a:gs>
            <a:gs pos="72000">
              <a:schemeClr val="accent3">
                <a:tint val="75000"/>
                <a:satMod val="210000"/>
              </a:schemeClr>
            </a:gs>
            <a:gs pos="100000">
              <a:schemeClr val="accent3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3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основний зміст листа </a:t>
          </a:r>
          <a:endParaRPr lang="uk-UA" sz="1800" kern="1200" dirty="0"/>
        </a:p>
      </dsp:txBody>
      <dsp:txXfrm>
        <a:off x="3222575" y="955993"/>
        <a:ext cx="2203802" cy="671890"/>
      </dsp:txXfrm>
    </dsp:sp>
    <dsp:sp modelId="{9415A5D0-A072-4EAF-B77E-35ECE0C45875}">
      <dsp:nvSpPr>
        <dsp:cNvPr id="0" name=""/>
        <dsp:cNvSpPr/>
      </dsp:nvSpPr>
      <dsp:spPr>
        <a:xfrm>
          <a:off x="3222575" y="204100"/>
          <a:ext cx="2203802" cy="671890"/>
        </a:xfrm>
        <a:prstGeom prst="rect">
          <a:avLst/>
        </a:prstGeom>
        <a:gradFill rotWithShape="1">
          <a:gsLst>
            <a:gs pos="0">
              <a:schemeClr val="accent6">
                <a:tint val="30000"/>
                <a:satMod val="250000"/>
              </a:schemeClr>
            </a:gs>
            <a:gs pos="72000">
              <a:schemeClr val="accent6">
                <a:tint val="75000"/>
                <a:satMod val="210000"/>
              </a:schemeClr>
            </a:gs>
            <a:gs pos="100000">
              <a:schemeClr val="accent6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6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звертання</a:t>
          </a:r>
          <a:r>
            <a:rPr lang="ru-RU" sz="1800" kern="1200" dirty="0" smtClean="0"/>
            <a:t> до того, кому адресовано лист </a:t>
          </a:r>
          <a:endParaRPr lang="uk-UA" sz="1800" kern="1200" dirty="0"/>
        </a:p>
      </dsp:txBody>
      <dsp:txXfrm>
        <a:off x="3222575" y="204100"/>
        <a:ext cx="2203802" cy="671890"/>
      </dsp:txXfrm>
    </dsp:sp>
    <dsp:sp modelId="{149615DB-9C62-4CDF-9293-1133973CB69B}">
      <dsp:nvSpPr>
        <dsp:cNvPr id="0" name=""/>
        <dsp:cNvSpPr/>
      </dsp:nvSpPr>
      <dsp:spPr>
        <a:xfrm>
          <a:off x="3220790" y="3143750"/>
          <a:ext cx="2203802" cy="671890"/>
        </a:xfrm>
        <a:prstGeom prst="rect">
          <a:avLst/>
        </a:prstGeom>
        <a:gradFill rotWithShape="1">
          <a:gsLst>
            <a:gs pos="0">
              <a:schemeClr val="dk1">
                <a:tint val="30000"/>
                <a:satMod val="250000"/>
              </a:schemeClr>
            </a:gs>
            <a:gs pos="72000">
              <a:schemeClr val="dk1">
                <a:tint val="75000"/>
                <a:satMod val="210000"/>
              </a:schemeClr>
            </a:gs>
            <a:gs pos="100000">
              <a:schemeClr val="dk1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dk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дата</a:t>
          </a:r>
          <a:endParaRPr lang="uk-UA" sz="1800" kern="1200" dirty="0"/>
        </a:p>
      </dsp:txBody>
      <dsp:txXfrm>
        <a:off x="3220790" y="3143750"/>
        <a:ext cx="2203802" cy="671890"/>
      </dsp:txXfrm>
    </dsp:sp>
    <dsp:sp modelId="{FC50E0F4-76D5-4069-87EA-E1691D2BFC6A}">
      <dsp:nvSpPr>
        <dsp:cNvPr id="0" name=""/>
        <dsp:cNvSpPr/>
      </dsp:nvSpPr>
      <dsp:spPr>
        <a:xfrm>
          <a:off x="3220790" y="2429262"/>
          <a:ext cx="2203802" cy="671890"/>
        </a:xfrm>
        <a:prstGeom prst="rect">
          <a:avLst/>
        </a:prstGeom>
        <a:gradFill rotWithShape="1">
          <a:gsLst>
            <a:gs pos="0">
              <a:schemeClr val="accent1">
                <a:tint val="30000"/>
                <a:satMod val="250000"/>
              </a:schemeClr>
            </a:gs>
            <a:gs pos="72000">
              <a:schemeClr val="accent1">
                <a:tint val="75000"/>
                <a:satMod val="210000"/>
              </a:schemeClr>
            </a:gs>
            <a:gs pos="100000">
              <a:schemeClr val="accent1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прізвище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ім’я</a:t>
          </a:r>
          <a:r>
            <a:rPr lang="ru-RU" sz="1800" kern="1200" dirty="0" smtClean="0"/>
            <a:t> того, </a:t>
          </a:r>
          <a:r>
            <a:rPr lang="ru-RU" sz="1800" kern="1200" dirty="0" err="1" smtClean="0"/>
            <a:t>хто</a:t>
          </a:r>
          <a:r>
            <a:rPr lang="ru-RU" sz="1800" kern="1200" dirty="0" smtClean="0"/>
            <a:t> написав </a:t>
          </a:r>
          <a:endParaRPr lang="uk-UA" sz="1800" kern="1200" dirty="0"/>
        </a:p>
      </dsp:txBody>
      <dsp:txXfrm>
        <a:off x="3220790" y="2429262"/>
        <a:ext cx="2203802" cy="671890"/>
      </dsp:txXfrm>
    </dsp:sp>
    <dsp:sp modelId="{3A80F7BA-60A8-4AFB-AEB0-41CB77C83442}">
      <dsp:nvSpPr>
        <dsp:cNvPr id="0" name=""/>
        <dsp:cNvSpPr/>
      </dsp:nvSpPr>
      <dsp:spPr>
        <a:xfrm>
          <a:off x="3220790" y="1714773"/>
          <a:ext cx="2203802" cy="671890"/>
        </a:xfrm>
        <a:prstGeom prst="rect">
          <a:avLst/>
        </a:prstGeom>
        <a:gradFill rotWithShape="1">
          <a:gsLst>
            <a:gs pos="0">
              <a:schemeClr val="accent2">
                <a:tint val="30000"/>
                <a:satMod val="250000"/>
              </a:schemeClr>
            </a:gs>
            <a:gs pos="72000">
              <a:schemeClr val="accent2">
                <a:tint val="75000"/>
                <a:satMod val="210000"/>
              </a:schemeClr>
            </a:gs>
            <a:gs pos="100000">
              <a:schemeClr val="accent2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2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побажання, прощання </a:t>
          </a:r>
          <a:endParaRPr lang="uk-UA" sz="1800" kern="1200" dirty="0"/>
        </a:p>
      </dsp:txBody>
      <dsp:txXfrm>
        <a:off x="3220790" y="1714773"/>
        <a:ext cx="2203802" cy="671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16" name="Місце для дати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D2F1-C44D-4FC6-BC1B-D290802329DC}" type="datetimeFigureOut">
              <a:rPr lang="uk-UA" smtClean="0"/>
              <a:t>29.03.2020</a:t>
            </a:fld>
            <a:endParaRPr lang="uk-UA"/>
          </a:p>
        </p:txBody>
      </p:sp>
      <p:sp>
        <p:nvSpPr>
          <p:cNvPr id="2" name="Місце для нижнього колонтитула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Місце для номера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9B9F24B-761F-4928-B44A-EA4D648F60B7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D2F1-C44D-4FC6-BC1B-D290802329DC}" type="datetimeFigureOut">
              <a:rPr lang="uk-UA" smtClean="0"/>
              <a:t>29.03.2020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F24B-761F-4928-B44A-EA4D648F60B7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D2F1-C44D-4FC6-BC1B-D290802329DC}" type="datetimeFigureOut">
              <a:rPr lang="uk-UA" smtClean="0"/>
              <a:t>29.03.2020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F24B-761F-4928-B44A-EA4D648F60B7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7" name="Місце для вмісту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D2F1-C44D-4FC6-BC1B-D290802329DC}" type="datetimeFigureOut">
              <a:rPr lang="uk-UA" smtClean="0"/>
              <a:t>29.03.2020</a:t>
            </a:fld>
            <a:endParaRPr lang="uk-UA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uk-UA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9B9F24B-761F-4928-B44A-EA4D648F60B7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9" name="Місце для дати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D2F1-C44D-4FC6-BC1B-D290802329DC}" type="datetimeFigureOut">
              <a:rPr lang="uk-UA" smtClean="0"/>
              <a:t>29.03.2020</a:t>
            </a:fld>
            <a:endParaRPr lang="uk-UA"/>
          </a:p>
        </p:txBody>
      </p:sp>
      <p:sp>
        <p:nvSpPr>
          <p:cNvPr id="11" name="Місце для нижнього колонтитула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F24B-761F-4928-B44A-EA4D648F60B7}" type="slidenum">
              <a:rPr lang="uk-UA" smtClean="0"/>
              <a:t>‹№›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4" name="Місце для вмісту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3" name="Місце для вмісту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1" name="Місце для дати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D2F1-C44D-4FC6-BC1B-D290802329DC}" type="datetimeFigureOut">
              <a:rPr lang="uk-UA" smtClean="0"/>
              <a:t>29.03.2020</a:t>
            </a:fld>
            <a:endParaRPr lang="uk-UA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Місце для номер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F24B-761F-4928-B44A-EA4D648F60B7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25" name="Місце для тексту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8" name="Місце для вмісту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D2F1-C44D-4FC6-BC1B-D290802329DC}" type="datetimeFigureOut">
              <a:rPr lang="uk-UA" smtClean="0"/>
              <a:t>29.03.2020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9B9F24B-761F-4928-B44A-EA4D648F60B7}" type="slidenum">
              <a:rPr lang="uk-UA" smtClean="0"/>
              <a:t>‹№›</a:t>
            </a:fld>
            <a:endParaRPr lang="uk-UA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2" name="Місце для дати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D2F1-C44D-4FC6-BC1B-D290802329DC}" type="datetimeFigureOut">
              <a:rPr lang="uk-UA" smtClean="0"/>
              <a:t>29.03.2020</a:t>
            </a:fld>
            <a:endParaRPr lang="uk-UA"/>
          </a:p>
        </p:txBody>
      </p:sp>
      <p:sp>
        <p:nvSpPr>
          <p:cNvPr id="21" name="Місце для нижнього колонтитула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F24B-761F-4928-B44A-EA4D648F60B7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D2F1-C44D-4FC6-BC1B-D290802329DC}" type="datetimeFigureOut">
              <a:rPr lang="uk-UA" smtClean="0"/>
              <a:t>29.03.2020</a:t>
            </a:fld>
            <a:endParaRPr lang="uk-UA"/>
          </a:p>
        </p:txBody>
      </p:sp>
      <p:sp>
        <p:nvSpPr>
          <p:cNvPr id="24" name="Місце для нижнього колонтитула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F24B-761F-4928-B44A-EA4D648F60B7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 сполучна ліні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4" name="Місце для вмісту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D2F1-C44D-4FC6-BC1B-D290802329DC}" type="datetimeFigureOut">
              <a:rPr lang="uk-UA" smtClean="0"/>
              <a:t>29.03.2020</a:t>
            </a:fld>
            <a:endParaRPr lang="uk-UA"/>
          </a:p>
        </p:txBody>
      </p:sp>
      <p:sp>
        <p:nvSpPr>
          <p:cNvPr id="29" name="Місце для нижнього колонтитула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F24B-761F-4928-B44A-EA4D648F60B7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Місце для зображення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D2F1-C44D-4FC6-BC1B-D290802329DC}" type="datetimeFigureOut">
              <a:rPr lang="uk-UA" smtClean="0"/>
              <a:t>29.03.2020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Місце для номер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F24B-761F-4928-B44A-EA4D648F60B7}" type="slidenum">
              <a:rPr lang="uk-UA" smtClean="0"/>
              <a:t>‹№›</a:t>
            </a:fld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1" name="Місце для дати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2B1D2F1-C44D-4FC6-BC1B-D290802329DC}" type="datetimeFigureOut">
              <a:rPr lang="uk-UA" smtClean="0"/>
              <a:t>29.03.2020</a:t>
            </a:fld>
            <a:endParaRPr lang="uk-UA"/>
          </a:p>
        </p:txBody>
      </p:sp>
      <p:sp>
        <p:nvSpPr>
          <p:cNvPr id="28" name="Місце для нижнього колонтитула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9B9F24B-761F-4928-B44A-EA4D648F60B7}" type="slidenum">
              <a:rPr lang="uk-UA" smtClean="0"/>
              <a:t>‹№›</a:t>
            </a:fld>
            <a:endParaRPr lang="uk-UA"/>
          </a:p>
        </p:txBody>
      </p:sp>
      <p:sp>
        <p:nvSpPr>
          <p:cNvPr id="10" name="Місце для заголовка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 сполучна ліні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348880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Лист до рідної людини з використанням звертань та вставних слів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8458200" cy="914400"/>
          </a:xfrm>
        </p:spPr>
        <p:txBody>
          <a:bodyPr/>
          <a:lstStyle/>
          <a:p>
            <a:r>
              <a:rPr lang="uk-UA" dirty="0" smtClean="0"/>
              <a:t>Урок мовленнєвого розвитку</a:t>
            </a:r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4644009" y="4437112"/>
            <a:ext cx="41764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Підготувала: вчитель </a:t>
            </a:r>
          </a:p>
          <a:p>
            <a:r>
              <a:rPr lang="uk-UA" dirty="0" smtClean="0"/>
              <a:t>української мови </a:t>
            </a:r>
          </a:p>
          <a:p>
            <a:r>
              <a:rPr lang="uk-UA" dirty="0" smtClean="0"/>
              <a:t>КЗ «</a:t>
            </a:r>
            <a:r>
              <a:rPr lang="uk-UA" dirty="0" err="1" smtClean="0"/>
              <a:t>Калинівська</a:t>
            </a:r>
            <a:r>
              <a:rPr lang="uk-UA" dirty="0" smtClean="0"/>
              <a:t> ЗОШ І-ІІІ ступенів»</a:t>
            </a:r>
          </a:p>
          <a:p>
            <a:r>
              <a:rPr lang="uk-UA" dirty="0" err="1" smtClean="0"/>
              <a:t>Остроконь</a:t>
            </a:r>
            <a:r>
              <a:rPr lang="uk-UA" dirty="0" smtClean="0"/>
              <a:t> І.А.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4521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7772400" cy="2592288"/>
          </a:xfrm>
        </p:spPr>
        <p:txBody>
          <a:bodyPr>
            <a:normAutofit/>
          </a:bodyPr>
          <a:lstStyle/>
          <a:p>
            <a:r>
              <a:rPr lang="ru-RU" b="1" dirty="0"/>
              <a:t>Лист</a:t>
            </a:r>
            <a:r>
              <a:rPr lang="ru-RU" dirty="0"/>
              <a:t> – один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людьми, </a:t>
            </a:r>
            <a:r>
              <a:rPr lang="ru-RU" dirty="0" err="1"/>
              <a:t>особливий</a:t>
            </a:r>
            <a:r>
              <a:rPr lang="ru-RU" dirty="0"/>
              <a:t> вид </a:t>
            </a:r>
            <a:r>
              <a:rPr lang="ru-RU" dirty="0" err="1"/>
              <a:t>творчості</a:t>
            </a:r>
            <a:r>
              <a:rPr lang="ru-RU" dirty="0"/>
              <a:t>.</a:t>
            </a:r>
            <a:br>
              <a:rPr lang="ru-RU" dirty="0"/>
            </a:br>
            <a:endParaRPr lang="uk-UA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870697703"/>
              </p:ext>
            </p:extLst>
          </p:nvPr>
        </p:nvGraphicFramePr>
        <p:xfrm>
          <a:off x="971600" y="2420888"/>
          <a:ext cx="7488832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6264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23528" y="404664"/>
            <a:ext cx="8568952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i="1" spc="300" dirty="0" smtClean="0"/>
              <a:t>ЗВЕРНІТЬ УВАГУ</a:t>
            </a:r>
            <a:endParaRPr lang="uk-UA" sz="4400" i="1" spc="300" dirty="0"/>
          </a:p>
        </p:txBody>
      </p:sp>
      <p:cxnSp>
        <p:nvCxnSpPr>
          <p:cNvPr id="6" name="Пряма зі стрілкою 5"/>
          <p:cNvCxnSpPr>
            <a:stCxn id="4" idx="4"/>
            <a:endCxn id="7" idx="3"/>
          </p:cNvCxnSpPr>
          <p:nvPr/>
        </p:nvCxnSpPr>
        <p:spPr>
          <a:xfrm flipH="1">
            <a:off x="2306284" y="1319064"/>
            <a:ext cx="2301720" cy="119428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Хмара 6"/>
          <p:cNvSpPr/>
          <p:nvPr/>
        </p:nvSpPr>
        <p:spPr>
          <a:xfrm>
            <a:off x="22785" y="2410403"/>
            <a:ext cx="4566997" cy="1800439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Того, кому </a:t>
            </a:r>
            <a:r>
              <a:rPr lang="ru-RU" sz="2000" dirty="0" err="1">
                <a:solidFill>
                  <a:schemeClr val="tx1"/>
                </a:solidFill>
              </a:rPr>
              <a:t>призначено</a:t>
            </a:r>
            <a:r>
              <a:rPr lang="ru-RU" sz="2000" dirty="0">
                <a:solidFill>
                  <a:schemeClr val="tx1"/>
                </a:solidFill>
              </a:rPr>
              <a:t> лист, </a:t>
            </a:r>
            <a:r>
              <a:rPr lang="ru-RU" sz="2000" dirty="0" err="1">
                <a:solidFill>
                  <a:schemeClr val="tx1"/>
                </a:solidFill>
              </a:rPr>
              <a:t>називають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b="1" i="1" u="sng" dirty="0">
                <a:solidFill>
                  <a:schemeClr val="tx1"/>
                </a:solidFill>
              </a:rPr>
              <a:t>адресатом</a:t>
            </a:r>
          </a:p>
        </p:txBody>
      </p:sp>
      <p:sp>
        <p:nvSpPr>
          <p:cNvPr id="14" name="Хмара 13"/>
          <p:cNvSpPr/>
          <p:nvPr/>
        </p:nvSpPr>
        <p:spPr>
          <a:xfrm>
            <a:off x="3860034" y="3573016"/>
            <a:ext cx="5040560" cy="1656184"/>
          </a:xfrm>
          <a:prstGeom prst="cloud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Того, хто надсилає лист, називають</a:t>
            </a:r>
          </a:p>
          <a:p>
            <a:pPr algn="ctr"/>
            <a:r>
              <a:rPr lang="uk-UA" b="1" u="sng" dirty="0" smtClean="0">
                <a:solidFill>
                  <a:schemeClr val="tx1"/>
                </a:solidFill>
              </a:rPr>
              <a:t>адресантом </a:t>
            </a:r>
            <a:endParaRPr lang="uk-UA" b="1" u="sng" dirty="0">
              <a:solidFill>
                <a:schemeClr val="tx1"/>
              </a:solidFill>
            </a:endParaRPr>
          </a:p>
        </p:txBody>
      </p:sp>
      <p:cxnSp>
        <p:nvCxnSpPr>
          <p:cNvPr id="16" name="Пряма зі стрілкою 15"/>
          <p:cNvCxnSpPr>
            <a:stCxn id="4" idx="4"/>
            <a:endCxn id="14" idx="3"/>
          </p:cNvCxnSpPr>
          <p:nvPr/>
        </p:nvCxnSpPr>
        <p:spPr>
          <a:xfrm>
            <a:off x="4608004" y="1319064"/>
            <a:ext cx="1772310" cy="23486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71289" y="5661248"/>
            <a:ext cx="3713389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uk-UA" dirty="0" smtClean="0"/>
              <a:t>АДРЕСАНТ                            АДРЕСАТ</a:t>
            </a:r>
            <a:endParaRPr lang="uk-UA" dirty="0"/>
          </a:p>
        </p:txBody>
      </p:sp>
      <p:cxnSp>
        <p:nvCxnSpPr>
          <p:cNvPr id="20" name="Пряма зі стрілкою 19"/>
          <p:cNvCxnSpPr/>
          <p:nvPr/>
        </p:nvCxnSpPr>
        <p:spPr>
          <a:xfrm>
            <a:off x="3995936" y="642197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 зі стрілкою 22"/>
          <p:cNvCxnSpPr/>
          <p:nvPr/>
        </p:nvCxnSpPr>
        <p:spPr>
          <a:xfrm>
            <a:off x="3860034" y="5845914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2976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7867461" cy="322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вальна виноска 3"/>
          <p:cNvSpPr/>
          <p:nvPr/>
        </p:nvSpPr>
        <p:spPr>
          <a:xfrm>
            <a:off x="467544" y="3645024"/>
            <a:ext cx="6336704" cy="720080"/>
          </a:xfrm>
          <a:prstGeom prst="wedgeEllipseCallout">
            <a:avLst>
              <a:gd name="adj1" fmla="val -37840"/>
              <a:gd name="adj2" fmla="val 1317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spc="600" dirty="0" smtClean="0">
                <a:solidFill>
                  <a:schemeClr val="tx1"/>
                </a:solidFill>
              </a:rPr>
              <a:t>ЗВЕРНІТЬ УВАГУ</a:t>
            </a:r>
            <a:endParaRPr lang="uk-UA" b="1" i="1" spc="600" dirty="0">
              <a:solidFill>
                <a:schemeClr val="tx1"/>
              </a:solidFill>
            </a:endParaRPr>
          </a:p>
        </p:txBody>
      </p:sp>
      <p:sp>
        <p:nvSpPr>
          <p:cNvPr id="5" name="Хмара 4"/>
          <p:cNvSpPr/>
          <p:nvPr/>
        </p:nvSpPr>
        <p:spPr>
          <a:xfrm>
            <a:off x="1475656" y="4797152"/>
            <a:ext cx="7272808" cy="1800200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Слова </a:t>
            </a:r>
            <a:r>
              <a:rPr lang="ru-RU" i="1" dirty="0">
                <a:solidFill>
                  <a:schemeClr val="tx1"/>
                </a:solidFill>
              </a:rPr>
              <a:t>область, район, </a:t>
            </a:r>
            <a:r>
              <a:rPr lang="ru-RU" i="1" dirty="0" err="1">
                <a:solidFill>
                  <a:schemeClr val="tx1"/>
                </a:solidFill>
              </a:rPr>
              <a:t>місто</a:t>
            </a:r>
            <a:r>
              <a:rPr lang="ru-RU" i="1" dirty="0">
                <a:solidFill>
                  <a:schemeClr val="tx1"/>
                </a:solidFill>
              </a:rPr>
              <a:t>, село, </a:t>
            </a:r>
            <a:r>
              <a:rPr lang="ru-RU" i="1" dirty="0" err="1">
                <a:solidFill>
                  <a:schemeClr val="tx1"/>
                </a:solidFill>
              </a:rPr>
              <a:t>вулиця</a:t>
            </a:r>
            <a:r>
              <a:rPr lang="ru-RU" i="1" dirty="0">
                <a:solidFill>
                  <a:schemeClr val="tx1"/>
                </a:solidFill>
              </a:rPr>
              <a:t>, квартира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тощо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 smtClean="0">
                <a:solidFill>
                  <a:schemeClr val="tx1"/>
                </a:solidFill>
              </a:rPr>
              <a:t>запису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адреси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прийнято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скорочувати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b="1" u="sng" dirty="0">
                <a:solidFill>
                  <a:schemeClr val="tx1"/>
                </a:solidFill>
              </a:rPr>
              <a:t>обл., р-н, м., с., </a:t>
            </a:r>
            <a:r>
              <a:rPr lang="ru-RU" b="1" u="sng" dirty="0" err="1">
                <a:solidFill>
                  <a:schemeClr val="tx1"/>
                </a:solidFill>
              </a:rPr>
              <a:t>вул</a:t>
            </a:r>
            <a:r>
              <a:rPr lang="ru-RU" b="1" u="sng" dirty="0">
                <a:solidFill>
                  <a:schemeClr val="tx1"/>
                </a:solidFill>
              </a:rPr>
              <a:t>., кв.</a:t>
            </a:r>
            <a:r>
              <a:rPr lang="ru-RU" dirty="0">
                <a:solidFill>
                  <a:schemeClr val="tx1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172920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традиційні для листування звертання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Пане! (</a:t>
            </a:r>
            <a:r>
              <a:rPr lang="ru-RU" dirty="0" err="1"/>
              <a:t>Пані</a:t>
            </a:r>
            <a:r>
              <a:rPr lang="ru-RU" dirty="0"/>
              <a:t>! Панове!) </a:t>
            </a:r>
            <a:r>
              <a:rPr lang="ru-RU" dirty="0" err="1"/>
              <a:t>Дорогий</a:t>
            </a:r>
            <a:r>
              <a:rPr lang="ru-RU" dirty="0"/>
              <a:t> </a:t>
            </a:r>
            <a:r>
              <a:rPr lang="ru-RU" dirty="0" err="1" smtClean="0"/>
              <a:t>друже</a:t>
            </a:r>
            <a:r>
              <a:rPr lang="ru-RU" dirty="0" smtClean="0"/>
              <a:t>!</a:t>
            </a:r>
          </a:p>
          <a:p>
            <a:pPr marL="0" indent="0">
              <a:buNone/>
            </a:pPr>
            <a:r>
              <a:rPr lang="ru-RU" dirty="0" err="1" smtClean="0"/>
              <a:t>Шановне</a:t>
            </a:r>
            <a:r>
              <a:rPr lang="ru-RU" dirty="0" smtClean="0"/>
              <a:t> </a:t>
            </a:r>
            <a:r>
              <a:rPr lang="ru-RU" dirty="0" err="1"/>
              <a:t>товариство</a:t>
            </a:r>
            <a:r>
              <a:rPr lang="ru-RU" dirty="0"/>
              <a:t>!</a:t>
            </a:r>
          </a:p>
          <a:p>
            <a:pPr marL="0" indent="0">
              <a:buNone/>
            </a:pPr>
            <a:r>
              <a:rPr lang="ru-RU" dirty="0" err="1"/>
              <a:t>Мої</a:t>
            </a:r>
            <a:r>
              <a:rPr lang="ru-RU" dirty="0"/>
              <a:t> </a:t>
            </a:r>
            <a:r>
              <a:rPr lang="ru-RU" dirty="0" err="1"/>
              <a:t>дорогенькі</a:t>
            </a:r>
            <a:r>
              <a:rPr lang="ru-RU" dirty="0"/>
              <a:t>! </a:t>
            </a:r>
            <a:r>
              <a:rPr lang="ru-RU" dirty="0" err="1"/>
              <a:t>Мої</a:t>
            </a:r>
            <a:r>
              <a:rPr lang="ru-RU" dirty="0"/>
              <a:t> </a:t>
            </a:r>
            <a:r>
              <a:rPr lang="ru-RU" dirty="0" err="1"/>
              <a:t>найдорожчі</a:t>
            </a:r>
            <a:r>
              <a:rPr lang="ru-RU" dirty="0"/>
              <a:t>! </a:t>
            </a:r>
            <a:r>
              <a:rPr lang="ru-RU" dirty="0" err="1"/>
              <a:t>Родинонько</a:t>
            </a:r>
            <a:r>
              <a:rPr lang="ru-RU" dirty="0"/>
              <a:t> моя! Роде наш </a:t>
            </a:r>
            <a:r>
              <a:rPr lang="ru-RU" dirty="0" err="1" smtClean="0"/>
              <a:t>красний</a:t>
            </a:r>
            <a:r>
              <a:rPr lang="ru-RU" dirty="0"/>
              <a:t>! </a:t>
            </a:r>
            <a:r>
              <a:rPr lang="ru-RU" dirty="0" err="1"/>
              <a:t>Мої</a:t>
            </a:r>
            <a:r>
              <a:rPr lang="ru-RU" dirty="0"/>
              <a:t> </a:t>
            </a:r>
            <a:r>
              <a:rPr lang="ru-RU" dirty="0" err="1"/>
              <a:t>дорогі</a:t>
            </a:r>
            <a:r>
              <a:rPr lang="ru-RU" dirty="0"/>
              <a:t> батьки! </a:t>
            </a:r>
            <a:r>
              <a:rPr lang="ru-RU" dirty="0" err="1"/>
              <a:t>Шановні</a:t>
            </a:r>
            <a:r>
              <a:rPr lang="ru-RU" dirty="0"/>
              <a:t> </a:t>
            </a:r>
            <a:r>
              <a:rPr lang="ru-RU" dirty="0" err="1"/>
              <a:t>громадяни</a:t>
            </a:r>
            <a:r>
              <a:rPr lang="ru-RU" dirty="0"/>
              <a:t>! </a:t>
            </a:r>
            <a:r>
              <a:rPr lang="ru-RU" dirty="0" err="1"/>
              <a:t>Рідненька</a:t>
            </a:r>
            <a:r>
              <a:rPr lang="ru-RU" dirty="0"/>
              <a:t> </a:t>
            </a:r>
            <a:r>
              <a:rPr lang="ru-RU" dirty="0" err="1"/>
              <a:t>матусю</a:t>
            </a:r>
            <a:r>
              <a:rPr lang="ru-RU" dirty="0"/>
              <a:t>!</a:t>
            </a:r>
          </a:p>
          <a:p>
            <a:pPr marL="0" indent="0">
              <a:buNone/>
            </a:pPr>
            <a:r>
              <a:rPr lang="uk-UA" dirty="0"/>
              <a:t>Колеги! Моя дорога сестричко!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73468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Як написати лист</a:t>
            </a:r>
            <a:br>
              <a:rPr lang="uk-UA" b="1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uk-UA" sz="3400" b="1" dirty="0">
                <a:solidFill>
                  <a:schemeClr val="tx1"/>
                </a:solidFill>
              </a:rPr>
              <a:t>Передусім </a:t>
            </a:r>
            <a:r>
              <a:rPr lang="uk-UA" sz="3400" b="1" dirty="0" smtClean="0">
                <a:solidFill>
                  <a:schemeClr val="tx1"/>
                </a:solidFill>
              </a:rPr>
              <a:t>обміркуйте:</a:t>
            </a:r>
          </a:p>
          <a:p>
            <a:pPr marL="0" indent="0">
              <a:buNone/>
            </a:pPr>
            <a:r>
              <a:rPr lang="uk-UA" sz="3400" b="1" dirty="0">
                <a:solidFill>
                  <a:schemeClr val="tx1"/>
                </a:solidFill>
              </a:rPr>
              <a:t> </a:t>
            </a:r>
            <a:r>
              <a:rPr lang="uk-UA" sz="3400" b="1" dirty="0" smtClean="0">
                <a:solidFill>
                  <a:schemeClr val="tx1"/>
                </a:solidFill>
              </a:rPr>
              <a:t>      </a:t>
            </a:r>
            <a:r>
              <a:rPr lang="ru-RU" sz="3400" dirty="0" smtClean="0">
                <a:solidFill>
                  <a:schemeClr val="tx1"/>
                </a:solidFill>
              </a:rPr>
              <a:t>тему </a:t>
            </a:r>
            <a:r>
              <a:rPr lang="ru-RU" sz="3400" dirty="0" err="1">
                <a:solidFill>
                  <a:schemeClr val="tx1"/>
                </a:solidFill>
              </a:rPr>
              <a:t>свого</a:t>
            </a:r>
            <a:r>
              <a:rPr lang="ru-RU" sz="3400" dirty="0">
                <a:solidFill>
                  <a:schemeClr val="tx1"/>
                </a:solidFill>
              </a:rPr>
              <a:t> листа: </a:t>
            </a:r>
            <a:r>
              <a:rPr lang="ru-RU" sz="3400" dirty="0" err="1">
                <a:solidFill>
                  <a:schemeClr val="tx1"/>
                </a:solidFill>
              </a:rPr>
              <a:t>що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саме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ви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хочете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сповістити</a:t>
            </a:r>
            <a:r>
              <a:rPr lang="ru-RU" sz="3400" dirty="0">
                <a:solidFill>
                  <a:schemeClr val="tx1"/>
                </a:solidFill>
              </a:rPr>
              <a:t> і </a:t>
            </a:r>
            <a:r>
              <a:rPr lang="ru-RU" sz="3400" dirty="0" err="1">
                <a:solidFill>
                  <a:schemeClr val="tx1"/>
                </a:solidFill>
              </a:rPr>
              <a:t>наскільки</a:t>
            </a:r>
            <a:r>
              <a:rPr lang="ru-RU" sz="3400" dirty="0">
                <a:solidFill>
                  <a:schemeClr val="tx1"/>
                </a:solidFill>
              </a:rPr>
              <a:t> де </a:t>
            </a:r>
            <a:r>
              <a:rPr lang="ru-RU" sz="3400" dirty="0" err="1">
                <a:solidFill>
                  <a:schemeClr val="tx1"/>
                </a:solidFill>
              </a:rPr>
              <a:t>тально</a:t>
            </a:r>
            <a:r>
              <a:rPr lang="ru-RU" sz="3400" dirty="0">
                <a:solidFill>
                  <a:schemeClr val="tx1"/>
                </a:solidFill>
              </a:rPr>
              <a:t>;  </a:t>
            </a:r>
            <a:r>
              <a:rPr lang="ru-RU" sz="3400" dirty="0" err="1">
                <a:solidFill>
                  <a:schemeClr val="tx1"/>
                </a:solidFill>
              </a:rPr>
              <a:t>головну</a:t>
            </a:r>
            <a:r>
              <a:rPr lang="ru-RU" sz="3400" dirty="0">
                <a:solidFill>
                  <a:schemeClr val="tx1"/>
                </a:solidFill>
              </a:rPr>
              <a:t> думку листа: до </a:t>
            </a:r>
            <a:r>
              <a:rPr lang="ru-RU" sz="3400" dirty="0" err="1">
                <a:solidFill>
                  <a:schemeClr val="tx1"/>
                </a:solidFill>
              </a:rPr>
              <a:t>чого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smtClean="0">
                <a:solidFill>
                  <a:schemeClr val="tx1"/>
                </a:solidFill>
              </a:rPr>
              <a:t>     </a:t>
            </a:r>
          </a:p>
          <a:p>
            <a:pPr marL="0" indent="0">
              <a:buNone/>
            </a:pP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smtClean="0">
                <a:solidFill>
                  <a:schemeClr val="tx1"/>
                </a:solidFill>
              </a:rPr>
              <a:t>      </a:t>
            </a:r>
            <a:r>
              <a:rPr lang="ru-RU" sz="3400" dirty="0" err="1" smtClean="0">
                <a:solidFill>
                  <a:schemeClr val="tx1"/>
                </a:solidFill>
              </a:rPr>
              <a:t>ви</a:t>
            </a:r>
            <a:r>
              <a:rPr lang="ru-RU" sz="3400" dirty="0" smtClean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хочете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спонукати</a:t>
            </a:r>
            <a:r>
              <a:rPr lang="ru-RU" sz="3400" dirty="0">
                <a:solidFill>
                  <a:schemeClr val="tx1"/>
                </a:solidFill>
              </a:rPr>
              <a:t>, у </a:t>
            </a:r>
            <a:r>
              <a:rPr lang="ru-RU" sz="3400" dirty="0" err="1">
                <a:solidFill>
                  <a:schemeClr val="tx1"/>
                </a:solidFill>
              </a:rPr>
              <a:t>чому</a:t>
            </a:r>
            <a:r>
              <a:rPr lang="ru-RU" sz="3400" dirty="0">
                <a:solidFill>
                  <a:schemeClr val="tx1"/>
                </a:solidFill>
              </a:rPr>
              <a:t> пере </a:t>
            </a:r>
            <a:r>
              <a:rPr lang="ru-RU" sz="3400" dirty="0" err="1">
                <a:solidFill>
                  <a:schemeClr val="tx1"/>
                </a:solidFill>
              </a:rPr>
              <a:t>конати</a:t>
            </a:r>
            <a:r>
              <a:rPr lang="ru-RU" sz="3400" dirty="0">
                <a:solidFill>
                  <a:schemeClr val="tx1"/>
                </a:solidFill>
              </a:rPr>
              <a:t> адресата.</a:t>
            </a:r>
          </a:p>
          <a:p>
            <a:r>
              <a:rPr lang="ru-RU" sz="3400" b="1" dirty="0">
                <a:solidFill>
                  <a:schemeClr val="tx1"/>
                </a:solidFill>
              </a:rPr>
              <a:t>Текст листа </a:t>
            </a:r>
            <a:r>
              <a:rPr lang="ru-RU" sz="3400" b="1" dirty="0" err="1">
                <a:solidFill>
                  <a:schemeClr val="tx1"/>
                </a:solidFill>
              </a:rPr>
              <a:t>запишіть</a:t>
            </a:r>
            <a:r>
              <a:rPr lang="ru-RU" sz="3400" b="1" dirty="0">
                <a:solidFill>
                  <a:schemeClr val="tx1"/>
                </a:solidFill>
              </a:rPr>
              <a:t> на </a:t>
            </a:r>
            <a:r>
              <a:rPr lang="ru-RU" sz="3400" b="1" dirty="0" err="1">
                <a:solidFill>
                  <a:schemeClr val="tx1"/>
                </a:solidFill>
              </a:rPr>
              <a:t>чернетці</a:t>
            </a:r>
            <a:r>
              <a:rPr lang="ru-RU" sz="3400" b="1" dirty="0">
                <a:solidFill>
                  <a:schemeClr val="tx1"/>
                </a:solidFill>
              </a:rPr>
              <a:t> за таким планом:</a:t>
            </a:r>
          </a:p>
          <a:p>
            <a:r>
              <a:rPr lang="ru-RU" sz="3400" b="1" dirty="0">
                <a:solidFill>
                  <a:schemeClr val="tx1"/>
                </a:solidFill>
              </a:rPr>
              <a:t>1. </a:t>
            </a:r>
            <a:r>
              <a:rPr lang="ru-RU" sz="3400" b="1" dirty="0" err="1">
                <a:solidFill>
                  <a:schemeClr val="tx1"/>
                </a:solidFill>
              </a:rPr>
              <a:t>Звертання</a:t>
            </a:r>
            <a:r>
              <a:rPr lang="ru-RU" sz="3400" b="1" dirty="0">
                <a:solidFill>
                  <a:schemeClr val="tx1"/>
                </a:solidFill>
              </a:rPr>
              <a:t> </a:t>
            </a:r>
            <a:r>
              <a:rPr lang="ru-RU" sz="3400" dirty="0">
                <a:solidFill>
                  <a:schemeClr val="tx1"/>
                </a:solidFill>
              </a:rPr>
              <a:t>(</a:t>
            </a:r>
            <a:r>
              <a:rPr lang="ru-RU" sz="3400" dirty="0" err="1">
                <a:solidFill>
                  <a:schemeClr val="tx1"/>
                </a:solidFill>
              </a:rPr>
              <a:t>передає</a:t>
            </a:r>
            <a:r>
              <a:rPr lang="ru-RU" sz="3400" dirty="0">
                <a:solidFill>
                  <a:schemeClr val="tx1"/>
                </a:solidFill>
              </a:rPr>
              <a:t> ваше </a:t>
            </a:r>
            <a:r>
              <a:rPr lang="ru-RU" sz="3400" dirty="0" err="1">
                <a:solidFill>
                  <a:schemeClr val="tx1"/>
                </a:solidFill>
              </a:rPr>
              <a:t>ставлення</a:t>
            </a:r>
            <a:r>
              <a:rPr lang="ru-RU" sz="3400" dirty="0">
                <a:solidFill>
                  <a:schemeClr val="tx1"/>
                </a:solidFill>
              </a:rPr>
              <a:t> до адресата). </a:t>
            </a:r>
            <a:r>
              <a:rPr lang="ru-RU" sz="3400" dirty="0" err="1">
                <a:solidFill>
                  <a:schemeClr val="tx1"/>
                </a:solidFill>
              </a:rPr>
              <a:t>Привітання</a:t>
            </a:r>
            <a:r>
              <a:rPr lang="ru-RU" sz="3400" dirty="0">
                <a:solidFill>
                  <a:schemeClr val="tx1"/>
                </a:solidFill>
              </a:rPr>
              <a:t> (</a:t>
            </a:r>
            <a:r>
              <a:rPr lang="ru-RU" sz="3400" dirty="0" err="1">
                <a:solidFill>
                  <a:schemeClr val="tx1"/>
                </a:solidFill>
              </a:rPr>
              <a:t>засвідчує</a:t>
            </a:r>
            <a:r>
              <a:rPr lang="ru-RU" sz="3400" dirty="0">
                <a:solidFill>
                  <a:schemeClr val="tx1"/>
                </a:solidFill>
              </a:rPr>
              <a:t> вашу </a:t>
            </a:r>
            <a:r>
              <a:rPr lang="ru-RU" sz="3400" dirty="0" err="1">
                <a:solidFill>
                  <a:schemeClr val="tx1"/>
                </a:solidFill>
              </a:rPr>
              <a:t>ввічливість</a:t>
            </a:r>
            <a:r>
              <a:rPr lang="ru-RU" sz="3400" dirty="0">
                <a:solidFill>
                  <a:schemeClr val="tx1"/>
                </a:solidFill>
              </a:rPr>
              <a:t>). </a:t>
            </a:r>
            <a:endParaRPr lang="ru-RU" sz="3400" dirty="0" smtClean="0">
              <a:solidFill>
                <a:schemeClr val="tx1"/>
              </a:solidFill>
            </a:endParaRPr>
          </a:p>
          <a:p>
            <a:r>
              <a:rPr lang="ru-RU" sz="3400" b="1" dirty="0" smtClean="0">
                <a:solidFill>
                  <a:schemeClr val="tx1"/>
                </a:solidFill>
              </a:rPr>
              <a:t>2</a:t>
            </a:r>
            <a:r>
              <a:rPr lang="ru-RU" sz="3400" b="1" dirty="0">
                <a:solidFill>
                  <a:schemeClr val="tx1"/>
                </a:solidFill>
              </a:rPr>
              <a:t>. Початок листа </a:t>
            </a:r>
            <a:r>
              <a:rPr lang="ru-RU" sz="3400" dirty="0" err="1">
                <a:solidFill>
                  <a:schemeClr val="tx1"/>
                </a:solidFill>
              </a:rPr>
              <a:t>виявляє</a:t>
            </a:r>
            <a:r>
              <a:rPr lang="ru-RU" sz="3400" dirty="0">
                <a:solidFill>
                  <a:schemeClr val="tx1"/>
                </a:solidFill>
              </a:rPr>
              <a:t> вашу </a:t>
            </a:r>
            <a:r>
              <a:rPr lang="ru-RU" sz="3400" dirty="0" err="1">
                <a:solidFill>
                  <a:schemeClr val="tx1"/>
                </a:solidFill>
              </a:rPr>
              <a:t>зацікавленість</a:t>
            </a:r>
            <a:r>
              <a:rPr lang="ru-RU" sz="3400" dirty="0">
                <a:solidFill>
                  <a:schemeClr val="tx1"/>
                </a:solidFill>
              </a:rPr>
              <a:t> станом </a:t>
            </a:r>
            <a:r>
              <a:rPr lang="ru-RU" sz="3400" dirty="0" err="1">
                <a:solidFill>
                  <a:schemeClr val="tx1"/>
                </a:solidFill>
              </a:rPr>
              <a:t>здоров’я</a:t>
            </a:r>
            <a:r>
              <a:rPr lang="ru-RU" sz="3400" dirty="0">
                <a:solidFill>
                  <a:schemeClr val="tx1"/>
                </a:solidFill>
              </a:rPr>
              <a:t>, </a:t>
            </a:r>
            <a:r>
              <a:rPr lang="ru-RU" sz="3400" dirty="0" err="1">
                <a:solidFill>
                  <a:schemeClr val="tx1"/>
                </a:solidFill>
              </a:rPr>
              <a:t>настроєм</a:t>
            </a:r>
            <a:r>
              <a:rPr lang="ru-RU" sz="3400" dirty="0">
                <a:solidFill>
                  <a:schemeClr val="tx1"/>
                </a:solidFill>
              </a:rPr>
              <a:t> адресата, </a:t>
            </a:r>
            <a:r>
              <a:rPr lang="ru-RU" sz="3400" dirty="0" err="1">
                <a:solidFill>
                  <a:schemeClr val="tx1"/>
                </a:solidFill>
              </a:rPr>
              <a:t>його</a:t>
            </a:r>
            <a:r>
              <a:rPr lang="ru-RU" sz="3400" dirty="0">
                <a:solidFill>
                  <a:schemeClr val="tx1"/>
                </a:solidFill>
              </a:rPr>
              <a:t> справами, </a:t>
            </a:r>
            <a:r>
              <a:rPr lang="ru-RU" sz="3400" dirty="0" err="1">
                <a:solidFill>
                  <a:schemeClr val="tx1"/>
                </a:solidFill>
              </a:rPr>
              <a:t>успіхами</a:t>
            </a:r>
            <a:r>
              <a:rPr lang="ru-RU" sz="3400" dirty="0">
                <a:solidFill>
                  <a:schemeClr val="tx1"/>
                </a:solidFill>
              </a:rPr>
              <a:t>, а </a:t>
            </a:r>
            <a:r>
              <a:rPr lang="ru-RU" sz="3400" dirty="0" err="1">
                <a:solidFill>
                  <a:schemeClr val="tx1"/>
                </a:solidFill>
              </a:rPr>
              <a:t>також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здоров’ям</a:t>
            </a:r>
            <a:r>
              <a:rPr lang="ru-RU" sz="3400" dirty="0">
                <a:solidFill>
                  <a:schemeClr val="tx1"/>
                </a:solidFill>
              </a:rPr>
              <a:t> та справами </a:t>
            </a:r>
            <a:r>
              <a:rPr lang="ru-RU" sz="3400" dirty="0" err="1">
                <a:solidFill>
                  <a:schemeClr val="tx1"/>
                </a:solidFill>
              </a:rPr>
              <a:t>його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родини</a:t>
            </a:r>
            <a:r>
              <a:rPr lang="ru-RU" sz="3400" dirty="0">
                <a:solidFill>
                  <a:schemeClr val="tx1"/>
                </a:solidFill>
              </a:rPr>
              <a:t>, </a:t>
            </a:r>
            <a:r>
              <a:rPr lang="ru-RU" sz="3400" dirty="0" err="1">
                <a:solidFill>
                  <a:schemeClr val="tx1"/>
                </a:solidFill>
              </a:rPr>
              <a:t>найближчих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родичів</a:t>
            </a:r>
            <a:r>
              <a:rPr lang="ru-RU" sz="3400" dirty="0">
                <a:solidFill>
                  <a:schemeClr val="tx1"/>
                </a:solidFill>
              </a:rPr>
              <a:t>. </a:t>
            </a:r>
            <a:r>
              <a:rPr lang="ru-RU" sz="3400" dirty="0" err="1">
                <a:solidFill>
                  <a:schemeClr val="tx1"/>
                </a:solidFill>
              </a:rPr>
              <a:t>Після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цього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слід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пояснити</a:t>
            </a:r>
            <a:r>
              <a:rPr lang="ru-RU" sz="3400" dirty="0">
                <a:solidFill>
                  <a:schemeClr val="tx1"/>
                </a:solidFill>
              </a:rPr>
              <a:t> причину, </a:t>
            </a:r>
            <a:r>
              <a:rPr lang="ru-RU" sz="3400" dirty="0" err="1">
                <a:solidFill>
                  <a:schemeClr val="tx1"/>
                </a:solidFill>
              </a:rPr>
              <a:t>що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спонукала</a:t>
            </a:r>
            <a:r>
              <a:rPr lang="ru-RU" sz="3400" dirty="0">
                <a:solidFill>
                  <a:schemeClr val="tx1"/>
                </a:solidFill>
              </a:rPr>
              <a:t> до </a:t>
            </a:r>
            <a:r>
              <a:rPr lang="ru-RU" sz="3400" dirty="0" err="1">
                <a:solidFill>
                  <a:schemeClr val="tx1"/>
                </a:solidFill>
              </a:rPr>
              <a:t>написання</a:t>
            </a:r>
            <a:r>
              <a:rPr lang="ru-RU" sz="3400" dirty="0">
                <a:solidFill>
                  <a:schemeClr val="tx1"/>
                </a:solidFill>
              </a:rPr>
              <a:t> листа (</a:t>
            </a:r>
            <a:r>
              <a:rPr lang="ru-RU" sz="3400" dirty="0" err="1">
                <a:solidFill>
                  <a:schemeClr val="tx1"/>
                </a:solidFill>
              </a:rPr>
              <a:t>бажання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щось</a:t>
            </a:r>
            <a:r>
              <a:rPr lang="ru-RU" sz="3400" dirty="0">
                <a:solidFill>
                  <a:schemeClr val="tx1"/>
                </a:solidFill>
              </a:rPr>
              <a:t> з ’</a:t>
            </a:r>
            <a:r>
              <a:rPr lang="ru-RU" sz="3400" dirty="0" err="1">
                <a:solidFill>
                  <a:schemeClr val="tx1"/>
                </a:solidFill>
              </a:rPr>
              <a:t>ясувати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або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повідомити</a:t>
            </a:r>
            <a:r>
              <a:rPr lang="ru-RU" sz="3400" dirty="0">
                <a:solidFill>
                  <a:schemeClr val="tx1"/>
                </a:solidFill>
              </a:rPr>
              <a:t>, про </a:t>
            </a:r>
            <a:r>
              <a:rPr lang="ru-RU" sz="3400" dirty="0" err="1">
                <a:solidFill>
                  <a:schemeClr val="tx1"/>
                </a:solidFill>
              </a:rPr>
              <a:t>щось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домовитися</a:t>
            </a:r>
            <a:r>
              <a:rPr lang="ru-RU" sz="3400" dirty="0">
                <a:solidFill>
                  <a:schemeClr val="tx1"/>
                </a:solidFill>
              </a:rPr>
              <a:t>). </a:t>
            </a:r>
            <a:endParaRPr lang="ru-RU" sz="3400" dirty="0" smtClean="0">
              <a:solidFill>
                <a:schemeClr val="tx1"/>
              </a:solidFill>
            </a:endParaRPr>
          </a:p>
          <a:p>
            <a:r>
              <a:rPr lang="ru-RU" sz="3400" b="1" dirty="0" smtClean="0">
                <a:solidFill>
                  <a:schemeClr val="tx1"/>
                </a:solidFill>
              </a:rPr>
              <a:t>3</a:t>
            </a:r>
            <a:r>
              <a:rPr lang="ru-RU" sz="3400" b="1" dirty="0">
                <a:solidFill>
                  <a:schemeClr val="tx1"/>
                </a:solidFill>
              </a:rPr>
              <a:t>. </a:t>
            </a:r>
            <a:r>
              <a:rPr lang="ru-RU" sz="3400" b="1" dirty="0" err="1">
                <a:solidFill>
                  <a:schemeClr val="tx1"/>
                </a:solidFill>
              </a:rPr>
              <a:t>Основна</a:t>
            </a:r>
            <a:r>
              <a:rPr lang="ru-RU" sz="3400" b="1" dirty="0">
                <a:solidFill>
                  <a:schemeClr val="tx1"/>
                </a:solidFill>
              </a:rPr>
              <a:t> </a:t>
            </a:r>
            <a:r>
              <a:rPr lang="ru-RU" sz="3400" b="1" dirty="0" err="1">
                <a:solidFill>
                  <a:schemeClr val="tx1"/>
                </a:solidFill>
              </a:rPr>
              <a:t>частина</a:t>
            </a:r>
            <a:r>
              <a:rPr lang="ru-RU" sz="3400" b="1" dirty="0">
                <a:solidFill>
                  <a:schemeClr val="tx1"/>
                </a:solidFill>
              </a:rPr>
              <a:t>. </a:t>
            </a:r>
            <a:r>
              <a:rPr lang="ru-RU" sz="3400" dirty="0" err="1">
                <a:solidFill>
                  <a:schemeClr val="tx1"/>
                </a:solidFill>
              </a:rPr>
              <a:t>Слід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повідомити</a:t>
            </a:r>
            <a:r>
              <a:rPr lang="ru-RU" sz="3400" dirty="0">
                <a:solidFill>
                  <a:schemeClr val="tx1"/>
                </a:solidFill>
              </a:rPr>
              <a:t> про себе, не </a:t>
            </a:r>
            <a:r>
              <a:rPr lang="ru-RU" sz="3400" dirty="0" err="1">
                <a:solidFill>
                  <a:schemeClr val="tx1"/>
                </a:solidFill>
              </a:rPr>
              <a:t>вихваляючись</a:t>
            </a:r>
            <a:r>
              <a:rPr lang="ru-RU" sz="3400" dirty="0">
                <a:solidFill>
                  <a:schemeClr val="tx1"/>
                </a:solidFill>
              </a:rPr>
              <a:t>, але не </a:t>
            </a:r>
            <a:r>
              <a:rPr lang="ru-RU" sz="3400" dirty="0" err="1">
                <a:solidFill>
                  <a:schemeClr val="tx1"/>
                </a:solidFill>
              </a:rPr>
              <a:t>забуваючи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підкреслити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свої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успіхи</a:t>
            </a:r>
            <a:r>
              <a:rPr lang="ru-RU" sz="3400" dirty="0">
                <a:solidFill>
                  <a:schemeClr val="tx1"/>
                </a:solidFill>
              </a:rPr>
              <a:t>. </a:t>
            </a:r>
            <a:r>
              <a:rPr lang="ru-RU" sz="3400" dirty="0" err="1">
                <a:solidFill>
                  <a:schemeClr val="tx1"/>
                </a:solidFill>
              </a:rPr>
              <a:t>Писати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потрібно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проте</a:t>
            </a:r>
            <a:r>
              <a:rPr lang="ru-RU" sz="3400" dirty="0">
                <a:solidFill>
                  <a:schemeClr val="tx1"/>
                </a:solidFill>
              </a:rPr>
              <a:t>, </a:t>
            </a:r>
            <a:r>
              <a:rPr lang="ru-RU" sz="3400" dirty="0" err="1">
                <a:solidFill>
                  <a:schemeClr val="tx1"/>
                </a:solidFill>
              </a:rPr>
              <a:t>що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цікаве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або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корисне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адресатові</a:t>
            </a:r>
            <a:r>
              <a:rPr lang="ru-RU" sz="3400" dirty="0">
                <a:solidFill>
                  <a:schemeClr val="tx1"/>
                </a:solidFill>
              </a:rPr>
              <a:t>. </a:t>
            </a:r>
            <a:endParaRPr lang="ru-RU" sz="3400" dirty="0" smtClean="0">
              <a:solidFill>
                <a:schemeClr val="tx1"/>
              </a:solidFill>
            </a:endParaRPr>
          </a:p>
          <a:p>
            <a:r>
              <a:rPr lang="ru-RU" sz="3400" b="1" dirty="0" smtClean="0">
                <a:solidFill>
                  <a:schemeClr val="tx1"/>
                </a:solidFill>
              </a:rPr>
              <a:t>4</a:t>
            </a:r>
            <a:r>
              <a:rPr lang="ru-RU" sz="3400" b="1" dirty="0">
                <a:solidFill>
                  <a:schemeClr val="tx1"/>
                </a:solidFill>
              </a:rPr>
              <a:t>. </a:t>
            </a:r>
            <a:r>
              <a:rPr lang="ru-RU" sz="3400" b="1" dirty="0" err="1">
                <a:solidFill>
                  <a:schemeClr val="tx1"/>
                </a:solidFill>
              </a:rPr>
              <a:t>Завершення</a:t>
            </a:r>
            <a:r>
              <a:rPr lang="ru-RU" sz="3400" b="1" dirty="0">
                <a:solidFill>
                  <a:schemeClr val="tx1"/>
                </a:solidFill>
              </a:rPr>
              <a:t>. </a:t>
            </a:r>
            <a:r>
              <a:rPr lang="ru-RU" sz="3400" dirty="0" err="1">
                <a:solidFill>
                  <a:schemeClr val="tx1"/>
                </a:solidFill>
              </a:rPr>
              <a:t>Побажання</a:t>
            </a:r>
            <a:r>
              <a:rPr lang="ru-RU" sz="3400" dirty="0">
                <a:solidFill>
                  <a:schemeClr val="tx1"/>
                </a:solidFill>
              </a:rPr>
              <a:t> та </a:t>
            </a:r>
            <a:r>
              <a:rPr lang="ru-RU" sz="3400" dirty="0" err="1">
                <a:solidFill>
                  <a:schemeClr val="tx1"/>
                </a:solidFill>
              </a:rPr>
              <a:t>прощання</a:t>
            </a:r>
            <a:r>
              <a:rPr lang="ru-RU" sz="3400" dirty="0">
                <a:solidFill>
                  <a:schemeClr val="tx1"/>
                </a:solidFill>
              </a:rPr>
              <a:t>. Дата. </a:t>
            </a:r>
            <a:r>
              <a:rPr lang="ru-RU" sz="3400" dirty="0" err="1">
                <a:solidFill>
                  <a:schemeClr val="tx1"/>
                </a:solidFill>
              </a:rPr>
              <a:t>Підпис</a:t>
            </a:r>
            <a:r>
              <a:rPr lang="ru-RU" sz="3400" dirty="0">
                <a:solidFill>
                  <a:schemeClr val="tx1"/>
                </a:solidFill>
              </a:rPr>
              <a:t>.</a:t>
            </a:r>
          </a:p>
          <a:p>
            <a:endParaRPr lang="ru-RU" sz="3400" dirty="0" smtClean="0">
              <a:solidFill>
                <a:schemeClr val="tx1"/>
              </a:solidFill>
            </a:endParaRPr>
          </a:p>
          <a:p>
            <a:endParaRPr lang="ru-RU" sz="3400" dirty="0">
              <a:solidFill>
                <a:schemeClr val="tx1"/>
              </a:solidFill>
            </a:endParaRPr>
          </a:p>
          <a:p>
            <a:r>
              <a:rPr lang="ru-RU" sz="3400" dirty="0" err="1" smtClean="0">
                <a:solidFill>
                  <a:schemeClr val="tx1"/>
                </a:solidFill>
              </a:rPr>
              <a:t>Уважно</a:t>
            </a:r>
            <a:r>
              <a:rPr lang="ru-RU" sz="3400" dirty="0" smtClean="0">
                <a:solidFill>
                  <a:schemeClr val="tx1"/>
                </a:solidFill>
              </a:rPr>
              <a:t> </a:t>
            </a:r>
            <a:r>
              <a:rPr lang="ru-RU" sz="3400" dirty="0">
                <a:solidFill>
                  <a:schemeClr val="tx1"/>
                </a:solidFill>
              </a:rPr>
              <a:t>перечитайте </a:t>
            </a:r>
            <a:r>
              <a:rPr lang="ru-RU" sz="3400" dirty="0" err="1">
                <a:solidFill>
                  <a:schemeClr val="tx1"/>
                </a:solidFill>
              </a:rPr>
              <a:t>чорновий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варіант</a:t>
            </a:r>
            <a:r>
              <a:rPr lang="ru-RU" sz="3400" dirty="0">
                <a:solidFill>
                  <a:schemeClr val="tx1"/>
                </a:solidFill>
              </a:rPr>
              <a:t> листа — </a:t>
            </a:r>
            <a:r>
              <a:rPr lang="ru-RU" sz="3400" dirty="0" err="1">
                <a:solidFill>
                  <a:schemeClr val="tx1"/>
                </a:solidFill>
              </a:rPr>
              <a:t>краще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зробити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це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наступного</a:t>
            </a:r>
            <a:r>
              <a:rPr lang="ru-RU" sz="3400" dirty="0">
                <a:solidFill>
                  <a:schemeClr val="tx1"/>
                </a:solidFill>
              </a:rPr>
              <a:t> дня. </a:t>
            </a:r>
            <a:r>
              <a:rPr lang="ru-RU" sz="3400" dirty="0" err="1">
                <a:solidFill>
                  <a:schemeClr val="tx1"/>
                </a:solidFill>
              </a:rPr>
              <a:t>Передовсім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зверніть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увагу</a:t>
            </a:r>
            <a:r>
              <a:rPr lang="ru-RU" sz="3400" dirty="0">
                <a:solidFill>
                  <a:schemeClr val="tx1"/>
                </a:solidFill>
              </a:rPr>
              <a:t> на </a:t>
            </a:r>
            <a:r>
              <a:rPr lang="ru-RU" sz="3400" dirty="0" err="1">
                <a:solidFill>
                  <a:schemeClr val="tx1"/>
                </a:solidFill>
              </a:rPr>
              <a:t>зміст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написаного</a:t>
            </a:r>
            <a:r>
              <a:rPr lang="ru-RU" sz="3400" dirty="0">
                <a:solidFill>
                  <a:schemeClr val="tx1"/>
                </a:solidFill>
              </a:rPr>
              <a:t>. </a:t>
            </a:r>
            <a:r>
              <a:rPr lang="ru-RU" sz="3400" dirty="0" err="1">
                <a:solidFill>
                  <a:schemeClr val="tx1"/>
                </a:solidFill>
              </a:rPr>
              <a:t>Мож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ливо</a:t>
            </a:r>
            <a:r>
              <a:rPr lang="ru-RU" sz="3400" dirty="0">
                <a:solidFill>
                  <a:schemeClr val="tx1"/>
                </a:solidFill>
              </a:rPr>
              <a:t>, </a:t>
            </a:r>
            <a:r>
              <a:rPr lang="ru-RU" sz="3400" dirty="0" err="1">
                <a:solidFill>
                  <a:schemeClr val="tx1"/>
                </a:solidFill>
              </a:rPr>
              <a:t>слід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дещо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додати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або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скоротити</a:t>
            </a:r>
            <a:r>
              <a:rPr lang="ru-RU" sz="3400" dirty="0">
                <a:solidFill>
                  <a:schemeClr val="tx1"/>
                </a:solidFill>
              </a:rPr>
              <a:t>. </a:t>
            </a:r>
            <a:r>
              <a:rPr lang="ru-RU" sz="3400" dirty="0" err="1">
                <a:solidFill>
                  <a:schemeClr val="tx1"/>
                </a:solidFill>
              </a:rPr>
              <a:t>По-друге</a:t>
            </a:r>
            <a:r>
              <a:rPr lang="ru-RU" sz="3400" dirty="0">
                <a:solidFill>
                  <a:schemeClr val="tx1"/>
                </a:solidFill>
              </a:rPr>
              <a:t>, </a:t>
            </a:r>
            <a:r>
              <a:rPr lang="ru-RU" sz="3400" dirty="0" err="1">
                <a:solidFill>
                  <a:schemeClr val="tx1"/>
                </a:solidFill>
              </a:rPr>
              <a:t>переконайтеся</a:t>
            </a:r>
            <a:r>
              <a:rPr lang="ru-RU" sz="3400" dirty="0">
                <a:solidFill>
                  <a:schemeClr val="tx1"/>
                </a:solidFill>
              </a:rPr>
              <a:t>, </a:t>
            </a:r>
            <a:r>
              <a:rPr lang="ru-RU" sz="3400" dirty="0" err="1">
                <a:solidFill>
                  <a:schemeClr val="tx1"/>
                </a:solidFill>
              </a:rPr>
              <a:t>що</a:t>
            </a:r>
            <a:r>
              <a:rPr lang="ru-RU" sz="3400" dirty="0">
                <a:solidFill>
                  <a:schemeClr val="tx1"/>
                </a:solidFill>
              </a:rPr>
              <a:t> тон листа </a:t>
            </a:r>
            <a:r>
              <a:rPr lang="ru-RU" sz="3400" dirty="0" err="1">
                <a:solidFill>
                  <a:schemeClr val="tx1"/>
                </a:solidFill>
              </a:rPr>
              <a:t>засвідчує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повагу</a:t>
            </a:r>
            <a:r>
              <a:rPr lang="ru-RU" sz="3400" dirty="0">
                <a:solidFill>
                  <a:schemeClr val="tx1"/>
                </a:solidFill>
              </a:rPr>
              <a:t> до адресата. </a:t>
            </a:r>
            <a:r>
              <a:rPr lang="ru-RU" sz="3400" dirty="0" err="1">
                <a:solidFill>
                  <a:schemeClr val="tx1"/>
                </a:solidFill>
              </a:rPr>
              <a:t>Повагу</a:t>
            </a:r>
            <a:r>
              <a:rPr lang="ru-RU" sz="3400" dirty="0">
                <a:solidFill>
                  <a:schemeClr val="tx1"/>
                </a:solidFill>
              </a:rPr>
              <a:t> й </a:t>
            </a:r>
            <a:r>
              <a:rPr lang="ru-RU" sz="3400" dirty="0" err="1">
                <a:solidFill>
                  <a:schemeClr val="tx1"/>
                </a:solidFill>
              </a:rPr>
              <a:t>увагу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передають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обов’язкові</a:t>
            </a:r>
            <a:r>
              <a:rPr lang="ru-RU" sz="3400" dirty="0">
                <a:solidFill>
                  <a:schemeClr val="tx1"/>
                </a:solidFill>
              </a:rPr>
              <a:t> в </a:t>
            </a:r>
            <a:r>
              <a:rPr lang="ru-RU" sz="3400" dirty="0" err="1">
                <a:solidFill>
                  <a:schemeClr val="tx1"/>
                </a:solidFill>
              </a:rPr>
              <a:t>листуванні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етикетні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формули</a:t>
            </a:r>
            <a:r>
              <a:rPr lang="ru-RU" sz="3400" dirty="0">
                <a:solidFill>
                  <a:schemeClr val="tx1"/>
                </a:solidFill>
              </a:rPr>
              <a:t>. </a:t>
            </a:r>
            <a:r>
              <a:rPr lang="ru-RU" sz="3400" dirty="0" err="1">
                <a:solidFill>
                  <a:schemeClr val="tx1"/>
                </a:solidFill>
              </a:rPr>
              <a:t>Перевірте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грамотність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ви</a:t>
            </a:r>
            <a:r>
              <a:rPr lang="ru-RU" sz="3400" dirty="0">
                <a:solidFill>
                  <a:schemeClr val="tx1"/>
                </a:solidFill>
              </a:rPr>
              <a:t> кладу: </a:t>
            </a:r>
            <a:r>
              <a:rPr lang="ru-RU" sz="3400" dirty="0" err="1">
                <a:solidFill>
                  <a:schemeClr val="tx1"/>
                </a:solidFill>
              </a:rPr>
              <a:t>виправте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допущені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помилки</a:t>
            </a:r>
            <a:r>
              <a:rPr lang="ru-RU" sz="3400" dirty="0">
                <a:solidFill>
                  <a:schemeClr val="tx1"/>
                </a:solidFill>
              </a:rPr>
              <a:t>. </a:t>
            </a:r>
            <a:r>
              <a:rPr lang="ru-RU" sz="3400" dirty="0" err="1">
                <a:solidFill>
                  <a:schemeClr val="tx1"/>
                </a:solidFill>
              </a:rPr>
              <a:t>Особливу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увагу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зверніть</a:t>
            </a:r>
            <a:r>
              <a:rPr lang="ru-RU" sz="3400" dirty="0">
                <a:solidFill>
                  <a:schemeClr val="tx1"/>
                </a:solidFill>
              </a:rPr>
              <a:t> на </a:t>
            </a:r>
            <a:r>
              <a:rPr lang="ru-RU" sz="3400" dirty="0" err="1">
                <a:solidFill>
                  <a:schemeClr val="tx1"/>
                </a:solidFill>
              </a:rPr>
              <a:t>напи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сання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займенника</a:t>
            </a:r>
            <a:r>
              <a:rPr lang="ru-RU" sz="3400" dirty="0">
                <a:solidFill>
                  <a:schemeClr val="tx1"/>
                </a:solidFill>
              </a:rPr>
              <a:t> Ви з </a:t>
            </a:r>
            <a:r>
              <a:rPr lang="ru-RU" sz="3400" dirty="0" err="1">
                <a:solidFill>
                  <a:schemeClr val="tx1"/>
                </a:solidFill>
              </a:rPr>
              <a:t>великої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літери</a:t>
            </a:r>
            <a:r>
              <a:rPr lang="ru-RU" sz="3400" dirty="0">
                <a:solidFill>
                  <a:schemeClr val="tx1"/>
                </a:solidFill>
              </a:rPr>
              <a:t>. </a:t>
            </a:r>
            <a:r>
              <a:rPr lang="ru-RU" sz="3400" dirty="0" err="1">
                <a:solidFill>
                  <a:schemeClr val="tx1"/>
                </a:solidFill>
              </a:rPr>
              <a:t>Перепишіть</a:t>
            </a:r>
            <a:r>
              <a:rPr lang="ru-RU" sz="3400" dirty="0">
                <a:solidFill>
                  <a:schemeClr val="tx1"/>
                </a:solidFill>
              </a:rPr>
              <a:t> лист </a:t>
            </a:r>
            <a:r>
              <a:rPr lang="ru-RU" sz="3400" dirty="0" err="1">
                <a:solidFill>
                  <a:schemeClr val="tx1"/>
                </a:solidFill>
              </a:rPr>
              <a:t>розбірливим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акуратним</a:t>
            </a:r>
            <a:r>
              <a:rPr lang="ru-RU" sz="3400" dirty="0">
                <a:solidFill>
                  <a:schemeClr val="tx1"/>
                </a:solidFill>
              </a:rPr>
              <a:t> почерком на </a:t>
            </a:r>
            <a:r>
              <a:rPr lang="ru-RU" sz="3400" dirty="0" err="1">
                <a:solidFill>
                  <a:schemeClr val="tx1"/>
                </a:solidFill>
              </a:rPr>
              <a:t>якісному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папері</a:t>
            </a:r>
            <a:r>
              <a:rPr lang="ru-RU" sz="3400" dirty="0">
                <a:solidFill>
                  <a:schemeClr val="tx1"/>
                </a:solidFill>
              </a:rPr>
              <a:t>. Грамотно </a:t>
            </a:r>
            <a:r>
              <a:rPr lang="ru-RU" sz="3400" dirty="0" err="1">
                <a:solidFill>
                  <a:schemeClr val="tx1"/>
                </a:solidFill>
              </a:rPr>
              <a:t>надпишіть</a:t>
            </a:r>
            <a:r>
              <a:rPr lang="ru-RU" sz="3400" dirty="0">
                <a:solidFill>
                  <a:schemeClr val="tx1"/>
                </a:solidFill>
              </a:rPr>
              <a:t> конверт.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02407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Напишіть</a:t>
            </a:r>
            <a:r>
              <a:rPr lang="ru-RU" dirty="0" smtClean="0"/>
              <a:t> </a:t>
            </a:r>
            <a:r>
              <a:rPr lang="ru-RU" dirty="0"/>
              <a:t>листа другу (</a:t>
            </a:r>
            <a:r>
              <a:rPr lang="ru-RU" dirty="0" err="1"/>
              <a:t>подрузі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мамі</a:t>
            </a:r>
            <a:r>
              <a:rPr lang="ru-RU" dirty="0"/>
              <a:t> (</a:t>
            </a:r>
            <a:r>
              <a:rPr lang="ru-RU" dirty="0" err="1"/>
              <a:t>татові</a:t>
            </a:r>
            <a:r>
              <a:rPr lang="ru-RU" dirty="0"/>
              <a:t>, </a:t>
            </a:r>
            <a:r>
              <a:rPr lang="ru-RU" dirty="0" err="1"/>
              <a:t>дідусеві</a:t>
            </a:r>
            <a:r>
              <a:rPr lang="ru-RU" dirty="0"/>
              <a:t>, </a:t>
            </a:r>
            <a:r>
              <a:rPr lang="ru-RU" dirty="0" err="1"/>
              <a:t>бабусі</a:t>
            </a:r>
            <a:r>
              <a:rPr lang="ru-RU" dirty="0" smtClean="0"/>
              <a:t>).</a:t>
            </a:r>
          </a:p>
          <a:p>
            <a:r>
              <a:rPr lang="ru-RU" dirty="0" err="1" smtClean="0"/>
              <a:t>Запам</a:t>
            </a:r>
            <a:r>
              <a:rPr lang="en-US" dirty="0" smtClean="0"/>
              <a:t>’</a:t>
            </a:r>
            <a:r>
              <a:rPr lang="ru-RU" dirty="0" err="1" smtClean="0"/>
              <a:t>ятайте</a:t>
            </a:r>
            <a:r>
              <a:rPr lang="ru-RU" dirty="0" smtClean="0"/>
              <a:t>, як правильно </a:t>
            </a:r>
            <a:r>
              <a:rPr lang="ru-RU" dirty="0" err="1" smtClean="0"/>
              <a:t>підписувати</a:t>
            </a:r>
            <a:r>
              <a:rPr lang="ru-RU" dirty="0" smtClean="0"/>
              <a:t> конверт</a:t>
            </a:r>
            <a:r>
              <a:rPr lang="uk-UA" dirty="0"/>
              <a:t>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1780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Використані матеріали: 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підручники </a:t>
            </a:r>
            <a:r>
              <a:rPr lang="uk-UA" dirty="0"/>
              <a:t>з </a:t>
            </a:r>
            <a:r>
              <a:rPr lang="uk-UA" dirty="0" smtClean="0"/>
              <a:t>української мови</a:t>
            </a:r>
          </a:p>
          <a:p>
            <a:r>
              <a:rPr lang="ru-RU" sz="1600" dirty="0" err="1" smtClean="0"/>
              <a:t>Українська</a:t>
            </a:r>
            <a:r>
              <a:rPr lang="ru-RU" sz="1600" dirty="0" smtClean="0"/>
              <a:t> </a:t>
            </a:r>
            <a:r>
              <a:rPr lang="ru-RU" sz="1600" dirty="0" err="1"/>
              <a:t>мова</a:t>
            </a:r>
            <a:r>
              <a:rPr lang="ru-RU" sz="1600" dirty="0"/>
              <a:t>. 5 </a:t>
            </a:r>
            <a:r>
              <a:rPr lang="ru-RU" sz="1600" dirty="0" err="1"/>
              <a:t>кл</a:t>
            </a:r>
            <a:r>
              <a:rPr lang="ru-RU" sz="1600" dirty="0"/>
              <a:t>. : </a:t>
            </a:r>
            <a:r>
              <a:rPr lang="ru-RU" sz="1600" dirty="0" err="1"/>
              <a:t>підруч</a:t>
            </a:r>
            <a:r>
              <a:rPr lang="ru-RU" sz="1600" dirty="0"/>
              <a:t>. для </a:t>
            </a:r>
            <a:r>
              <a:rPr lang="ru-RU" sz="1600" dirty="0" err="1"/>
              <a:t>закладів</a:t>
            </a:r>
            <a:r>
              <a:rPr lang="ru-RU" sz="1600" dirty="0"/>
              <a:t> </a:t>
            </a:r>
            <a:r>
              <a:rPr lang="ru-RU" sz="1600" dirty="0" err="1"/>
              <a:t>загальної</a:t>
            </a:r>
            <a:r>
              <a:rPr lang="ru-RU" sz="1600" dirty="0"/>
              <a:t> </a:t>
            </a:r>
            <a:r>
              <a:rPr lang="ru-RU" sz="1600" dirty="0" err="1"/>
              <a:t>середньої</a:t>
            </a:r>
            <a:r>
              <a:rPr lang="ru-RU" sz="1600" dirty="0"/>
              <a:t> </a:t>
            </a:r>
            <a:r>
              <a:rPr lang="ru-RU" sz="1600" dirty="0" err="1"/>
              <a:t>освіти</a:t>
            </a:r>
            <a:r>
              <a:rPr lang="ru-RU" sz="1600" dirty="0"/>
              <a:t>/О. П. Глазова. — Вид. 2-ге, </a:t>
            </a:r>
            <a:r>
              <a:rPr lang="ru-RU" sz="1600" dirty="0" err="1"/>
              <a:t>доопр</a:t>
            </a:r>
            <a:r>
              <a:rPr lang="ru-RU" sz="1600" dirty="0"/>
              <a:t>. — К .: </a:t>
            </a:r>
            <a:r>
              <a:rPr lang="ru-RU" sz="1600" dirty="0" err="1"/>
              <a:t>Видавничий</a:t>
            </a:r>
            <a:r>
              <a:rPr lang="ru-RU" sz="1600" dirty="0"/>
              <a:t> </a:t>
            </a:r>
            <a:r>
              <a:rPr lang="ru-RU" sz="1600" dirty="0" err="1"/>
              <a:t>дім</a:t>
            </a:r>
            <a:r>
              <a:rPr lang="ru-RU" sz="1600" dirty="0"/>
              <a:t> «</a:t>
            </a:r>
            <a:r>
              <a:rPr lang="ru-RU" sz="1600" dirty="0" err="1"/>
              <a:t>Освіта</a:t>
            </a:r>
            <a:r>
              <a:rPr lang="ru-RU" sz="1600" dirty="0"/>
              <a:t>», 2018. — 240 с. : </a:t>
            </a:r>
            <a:r>
              <a:rPr lang="ru-RU" sz="1600" dirty="0" err="1"/>
              <a:t>іл</a:t>
            </a:r>
            <a:r>
              <a:rPr lang="ru-RU" sz="1600" dirty="0" smtClean="0"/>
              <a:t>.</a:t>
            </a:r>
            <a:endParaRPr lang="en-US" sz="1600" b="1" dirty="0"/>
          </a:p>
          <a:p>
            <a:r>
              <a:rPr lang="ru-RU" sz="1600" dirty="0" err="1"/>
              <a:t>Українська</a:t>
            </a:r>
            <a:r>
              <a:rPr lang="ru-RU" sz="1600" dirty="0"/>
              <a:t> </a:t>
            </a:r>
            <a:r>
              <a:rPr lang="ru-RU" sz="1600" dirty="0" err="1"/>
              <a:t>мова</a:t>
            </a:r>
            <a:r>
              <a:rPr lang="ru-RU" sz="1600" dirty="0"/>
              <a:t>. 5 </a:t>
            </a:r>
            <a:r>
              <a:rPr lang="ru-RU" sz="1600" dirty="0" err="1"/>
              <a:t>клас</a:t>
            </a:r>
            <a:r>
              <a:rPr lang="ru-RU" sz="1600" dirty="0"/>
              <a:t> : </a:t>
            </a:r>
            <a:r>
              <a:rPr lang="ru-RU" sz="1600" dirty="0" err="1"/>
              <a:t>Підруч</a:t>
            </a:r>
            <a:r>
              <a:rPr lang="ru-RU" sz="1600" dirty="0"/>
              <a:t>. для </a:t>
            </a:r>
            <a:r>
              <a:rPr lang="ru-RU" sz="1600" dirty="0" err="1"/>
              <a:t>загальноосвіт</a:t>
            </a:r>
            <a:r>
              <a:rPr lang="ru-RU" sz="1600" dirty="0"/>
              <a:t>. </a:t>
            </a:r>
            <a:r>
              <a:rPr lang="ru-RU" sz="1600" dirty="0" err="1"/>
              <a:t>навч</a:t>
            </a:r>
            <a:r>
              <a:rPr lang="ru-RU" sz="1600" dirty="0"/>
              <a:t>. </a:t>
            </a:r>
            <a:r>
              <a:rPr lang="ru-RU" sz="1600" dirty="0" err="1"/>
              <a:t>закл</a:t>
            </a:r>
            <a:r>
              <a:rPr lang="ru-RU" sz="1600" dirty="0"/>
              <a:t>. / О.В. </a:t>
            </a:r>
            <a:r>
              <a:rPr lang="ru-RU" sz="1600" dirty="0" err="1"/>
              <a:t>Заболотний</a:t>
            </a:r>
            <a:r>
              <a:rPr lang="ru-RU" sz="1600" dirty="0" smtClean="0"/>
              <a:t>,</a:t>
            </a:r>
          </a:p>
          <a:p>
            <a:pPr marL="0" indent="0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</a:t>
            </a:r>
            <a:r>
              <a:rPr lang="ru-RU" sz="1600" dirty="0"/>
              <a:t>В.В. </a:t>
            </a:r>
            <a:r>
              <a:rPr lang="ru-RU" sz="1600" dirty="0" err="1"/>
              <a:t>Заболотний</a:t>
            </a:r>
            <a:r>
              <a:rPr lang="ru-RU" sz="1600" dirty="0"/>
              <a:t>. — К. : Генеза, 2013. — 256 с.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03093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алка">
  <a:themeElements>
    <a:clrScheme name="Валка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Валка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алка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77</TotalTime>
  <Words>517</Words>
  <Application>Microsoft Office PowerPoint</Application>
  <PresentationFormat>Екран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9" baseType="lpstr">
      <vt:lpstr>Валка</vt:lpstr>
      <vt:lpstr>Лист до рідної людини з використанням звертань та вставних слів</vt:lpstr>
      <vt:lpstr>Лист – один із засобів спілкування між людьми, особливий вид творчості. </vt:lpstr>
      <vt:lpstr>Презентація PowerPoint</vt:lpstr>
      <vt:lpstr>Презентація PowerPoint</vt:lpstr>
      <vt:lpstr>традиційні для листування звертання</vt:lpstr>
      <vt:lpstr>Як написати лист </vt:lpstr>
      <vt:lpstr>ЗАВДАННЯ</vt:lpstr>
      <vt:lpstr>Використані матеріали: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Лист – один із засобів спілкування між людьми, особливий вид творчості.</dc:title>
  <dc:creator>user</dc:creator>
  <cp:lastModifiedBy>user</cp:lastModifiedBy>
  <cp:revision>6</cp:revision>
  <dcterms:created xsi:type="dcterms:W3CDTF">2020-03-29T08:30:51Z</dcterms:created>
  <dcterms:modified xsi:type="dcterms:W3CDTF">2020-03-29T09:48:03Z</dcterms:modified>
</cp:coreProperties>
</file>