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877118-69C9-49F8-A5ED-623D56468E3A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69174B-194F-491D-B5C1-E66FF666B0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674673"/>
            <a:ext cx="68769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«КОНСТИТУЦІЯ – головний закон України»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248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20.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Державними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символами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є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Державний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Прапор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Державний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Герб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Державний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Гімн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grandukraine.com/wp-content/uploads/2001/01/grandukrai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4248472" cy="48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00988"/>
            <a:ext cx="5307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Державний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Герб </a:t>
            </a:r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України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6701" y="100988"/>
            <a:ext cx="5234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Державний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Гімн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України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stendprint.com.ua/upload/iblock/87b/87baba82f282001c91c8f6199447f9f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3"/>
          <a:stretch/>
        </p:blipFill>
        <p:spPr bwMode="auto">
          <a:xfrm>
            <a:off x="3779912" y="1772816"/>
            <a:ext cx="4098715" cy="49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459" y="100988"/>
            <a:ext cx="6346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Державний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Прапор </a:t>
            </a:r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України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nedrrvo.at.ua/foto/Golovna/2014/7/144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6048672" cy="4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2487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53.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Кожен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має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право на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освіту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fontAlgn="base"/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Повна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загальна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середня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освіта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є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обов'язковою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2487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66.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Кожен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зобов'язаний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не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заподіювати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шкоду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природі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культурній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спадщині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відшкодовувати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завдані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ним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збитки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dazha-szr.com/images/560336_ukraina_golub_mir_uzor_2560x1600_www.GdeFon.r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2428" r="10362"/>
          <a:stretch/>
        </p:blipFill>
        <p:spPr bwMode="auto">
          <a:xfrm>
            <a:off x="0" y="-74435"/>
            <a:ext cx="9125838" cy="69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332655"/>
            <a:ext cx="68225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«Нехай же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Конституція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України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—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головний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підручник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життя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громадянина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та правил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поведінки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Дер­жави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— стане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дороговказом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вам, вашим батькам,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усій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вашій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родині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на шляху до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щасливої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України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— </a:t>
            </a:r>
            <a:r>
              <a:rPr lang="ru-RU" sz="4000" b="1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вашого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 </a:t>
            </a:r>
            <a:r>
              <a:rPr lang="ru-RU" sz="4000" b="1" spc="-20" dirty="0" err="1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рідного</a:t>
            </a:r>
            <a:r>
              <a:rPr lang="ru-RU" sz="4000" b="1" spc="-20" dirty="0" smtClean="0">
                <a:solidFill>
                  <a:srgbClr val="002060"/>
                </a:solidFill>
                <a:effectLst/>
                <a:latin typeface="Monotype Corsiva"/>
                <a:ea typeface="Times New Roman"/>
              </a:rPr>
              <a:t> Дому».</a:t>
            </a:r>
            <a:endParaRPr lang="ru-RU" sz="40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 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6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4438" y="980728"/>
            <a:ext cx="64442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Девіз:</a:t>
            </a:r>
          </a:p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«Конституцію вивчаю,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її знаю й пам’ятаю.</a:t>
            </a:r>
          </a:p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Конституцію буду знати,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Користуватись нею й поважати.</a:t>
            </a:r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»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ev1.org/wp-content/uploads/2014/03/66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аставка_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1575" y="116632"/>
            <a:ext cx="644420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Конституція України </a:t>
            </a:r>
          </a:p>
          <a:p>
            <a:pPr algn="ctr"/>
            <a:r>
              <a:rPr lang="uk-UA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була прийнята </a:t>
            </a:r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28 червня </a:t>
            </a:r>
          </a:p>
          <a:p>
            <a:pPr algn="ctr"/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1996 року.</a:t>
            </a:r>
          </a:p>
          <a:p>
            <a:pPr algn="ctr"/>
            <a: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15 розділів</a:t>
            </a:r>
          </a:p>
          <a:p>
            <a:pPr algn="ctr"/>
            <a:r>
              <a:rPr lang="uk-UA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161 стаття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2857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149" y="40466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1.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Україна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є суверенна і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незалежна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, демократична,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соціальна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правова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держава.</a:t>
            </a:r>
          </a:p>
        </p:txBody>
      </p:sp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2.</a:t>
            </a:r>
            <a:r>
              <a:rPr lang="ru-RU" sz="2400" dirty="0">
                <a:latin typeface="Arial Black" panose="020B0A04020102020204" pitchFamily="34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Суверенітет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поширюється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на всю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територію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fontAlgn="base"/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Україна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унітарною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державою.</a:t>
            </a:r>
          </a:p>
          <a:p>
            <a:pPr fontAlgn="base"/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Територія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в межах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існуючого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кордону є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цілісною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недоторканною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3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248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3.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Людина,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її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життя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здоров'я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честь і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гідність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недоторканність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безпека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визнаються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найвищою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соціальною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цінністю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o.ua/img_su/small/0011/66/00116602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6" y="2260416"/>
            <a:ext cx="3245058" cy="390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248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Стаття</a:t>
            </a:r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10.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Державною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мовою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є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українська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мова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18721.vk.me/v618721059/1a548/mk7QS9tDs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90505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178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Гаврик</dc:creator>
  <cp:lastModifiedBy>Дрю</cp:lastModifiedBy>
  <cp:revision>4</cp:revision>
  <dcterms:created xsi:type="dcterms:W3CDTF">2015-06-05T18:00:33Z</dcterms:created>
  <dcterms:modified xsi:type="dcterms:W3CDTF">2015-06-08T06:35:59Z</dcterms:modified>
</cp:coreProperties>
</file>