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82" r:id="rId4"/>
    <p:sldId id="259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8" r:id="rId21"/>
    <p:sldId id="279" r:id="rId22"/>
    <p:sldId id="280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medprof.km.ua/info/stvorennya-elektronnoi-poshtovoi-skrynky.html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044" y="0"/>
            <a:ext cx="4956084" cy="46531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04" y="642918"/>
            <a:ext cx="9144000" cy="6151418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" y="1428736"/>
            <a:ext cx="9143999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Особливості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етикету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ділового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електронного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спілкування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формулювань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повідомленнях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Franklin Gothic Heavy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665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14810" y="2714620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</a:rPr>
              <a:t>Пересилання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електронних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повідомлень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dirty="0" err="1" smtClean="0">
                <a:solidFill>
                  <a:schemeClr val="bg1"/>
                </a:solidFill>
              </a:rPr>
              <a:t>Електронні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повідомлення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дуже</a:t>
            </a:r>
            <a:r>
              <a:rPr lang="ru-RU" dirty="0" smtClean="0">
                <a:solidFill>
                  <a:schemeClr val="bg1"/>
                </a:solidFill>
              </a:rPr>
              <a:t> легко </a:t>
            </a:r>
            <a:r>
              <a:rPr lang="ru-RU" dirty="0" err="1" smtClean="0">
                <a:solidFill>
                  <a:schemeClr val="bg1"/>
                </a:solidFill>
              </a:rPr>
              <a:t>переслати</a:t>
            </a:r>
            <a:r>
              <a:rPr lang="ru-RU" dirty="0" smtClean="0">
                <a:solidFill>
                  <a:schemeClr val="bg1"/>
                </a:solidFill>
              </a:rPr>
              <a:t>, тому </a:t>
            </a:r>
            <a:r>
              <a:rPr lang="ru-RU" dirty="0" err="1" smtClean="0">
                <a:solidFill>
                  <a:schemeClr val="bg1"/>
                </a:solidFill>
              </a:rPr>
              <a:t>слід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передбачити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що</a:t>
            </a:r>
            <a:r>
              <a:rPr lang="ru-RU" dirty="0" smtClean="0">
                <a:solidFill>
                  <a:schemeClr val="bg1"/>
                </a:solidFill>
              </a:rPr>
              <a:t> адресат, </a:t>
            </a:r>
            <a:r>
              <a:rPr lang="ru-RU" dirty="0" err="1" smtClean="0">
                <a:solidFill>
                  <a:schemeClr val="bg1"/>
                </a:solidFill>
              </a:rPr>
              <a:t>якщо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вважатиме</a:t>
            </a:r>
            <a:r>
              <a:rPr lang="ru-RU" dirty="0" smtClean="0">
                <a:solidFill>
                  <a:schemeClr val="bg1"/>
                </a:solidFill>
              </a:rPr>
              <a:t> за </a:t>
            </a:r>
            <a:r>
              <a:rPr lang="ru-RU" dirty="0" err="1" smtClean="0">
                <a:solidFill>
                  <a:schemeClr val="bg1"/>
                </a:solidFill>
              </a:rPr>
              <a:t>потрібне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може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переслати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будь-кому</a:t>
            </a:r>
            <a:r>
              <a:rPr lang="ru-RU" dirty="0" smtClean="0">
                <a:solidFill>
                  <a:schemeClr val="bg1"/>
                </a:solidFill>
              </a:rPr>
              <a:t> ваше </a:t>
            </a:r>
            <a:r>
              <a:rPr lang="ru-RU" dirty="0" err="1" smtClean="0">
                <a:solidFill>
                  <a:schemeClr val="bg1"/>
                </a:solidFill>
              </a:rPr>
              <a:t>повідомлення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Тож</a:t>
            </a:r>
            <a:r>
              <a:rPr lang="ru-RU" dirty="0" smtClean="0">
                <a:solidFill>
                  <a:schemeClr val="bg1"/>
                </a:solidFill>
              </a:rPr>
              <a:t> будьте </a:t>
            </a:r>
            <a:r>
              <a:rPr lang="ru-RU" dirty="0" err="1" smtClean="0">
                <a:solidFill>
                  <a:schemeClr val="bg1"/>
                </a:solidFill>
              </a:rPr>
              <a:t>обережними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з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посиланнями</a:t>
            </a:r>
            <a:r>
              <a:rPr lang="ru-RU" dirty="0" smtClean="0">
                <a:solidFill>
                  <a:schemeClr val="bg1"/>
                </a:solidFill>
              </a:rPr>
              <a:t> на </a:t>
            </a:r>
            <a:r>
              <a:rPr lang="ru-RU" dirty="0" err="1" smtClean="0">
                <a:solidFill>
                  <a:schemeClr val="bg1"/>
                </a:solidFill>
              </a:rPr>
              <a:t>інформацію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включно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із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особистими</a:t>
            </a:r>
            <a:r>
              <a:rPr lang="ru-RU" dirty="0" smtClean="0">
                <a:solidFill>
                  <a:schemeClr val="bg1"/>
                </a:solidFill>
              </a:rPr>
              <a:t> характеристиками, </a:t>
            </a:r>
            <a:r>
              <a:rPr lang="ru-RU" dirty="0" err="1" smtClean="0">
                <a:solidFill>
                  <a:schemeClr val="bg1"/>
                </a:solidFill>
              </a:rPr>
              <a:t>службовою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інформацією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фінансовими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показниками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тощо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i (8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85728"/>
            <a:ext cx="3643338" cy="2732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 (8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3286123"/>
            <a:ext cx="3643338" cy="2718909"/>
          </a:xfrm>
          <a:prstGeom prst="rect">
            <a:avLst/>
          </a:prstGeom>
        </p:spPr>
      </p:pic>
      <p:pic>
        <p:nvPicPr>
          <p:cNvPr id="7" name="Рисунок 6" descr="i (89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124" y="428604"/>
            <a:ext cx="4000528" cy="2222516"/>
          </a:xfrm>
          <a:prstGeom prst="rect">
            <a:avLst/>
          </a:prstGeom>
        </p:spPr>
      </p:pic>
    </p:spTree>
  </p:cSld>
  <p:clrMapOvr>
    <a:masterClrMapping/>
  </p:clrMapOvr>
  <p:transition advTm="2142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Час </a:t>
            </a:r>
            <a:r>
              <a:rPr lang="ru-RU" b="1" dirty="0" err="1" smtClean="0"/>
              <a:t>надсилання</a:t>
            </a:r>
            <a:r>
              <a:rPr lang="ru-RU" b="1" dirty="0" smtClean="0"/>
              <a:t> </a:t>
            </a:r>
            <a:r>
              <a:rPr lang="ru-RU" b="1" dirty="0" err="1" smtClean="0"/>
              <a:t>повідомлення</a:t>
            </a:r>
            <a:r>
              <a:rPr lang="ru-RU" b="1" dirty="0" smtClean="0"/>
              <a:t>.</a:t>
            </a:r>
            <a:r>
              <a:rPr lang="ru-RU" dirty="0" smtClean="0"/>
              <a:t> </a:t>
            </a:r>
            <a:r>
              <a:rPr lang="ru-RU" dirty="0" err="1" smtClean="0"/>
              <a:t>Ділові</a:t>
            </a:r>
            <a:r>
              <a:rPr lang="ru-RU" dirty="0" smtClean="0"/>
              <a:t> люди </a:t>
            </a:r>
            <a:r>
              <a:rPr lang="ru-RU" dirty="0" err="1" smtClean="0"/>
              <a:t>зазвичай</a:t>
            </a:r>
            <a:r>
              <a:rPr lang="ru-RU" dirty="0" smtClean="0"/>
              <a:t> </a:t>
            </a:r>
            <a:r>
              <a:rPr lang="ru-RU" dirty="0" err="1" smtClean="0"/>
              <a:t>переглядають</a:t>
            </a:r>
            <a:r>
              <a:rPr lang="ru-RU" dirty="0" smtClean="0"/>
              <a:t> </a:t>
            </a:r>
            <a:r>
              <a:rPr lang="ru-RU" dirty="0" err="1" smtClean="0"/>
              <a:t>електронну</a:t>
            </a:r>
            <a:r>
              <a:rPr lang="ru-RU" dirty="0" smtClean="0"/>
              <a:t> та </a:t>
            </a:r>
            <a:r>
              <a:rPr lang="ru-RU" dirty="0" err="1" smtClean="0"/>
              <a:t>звичайну</a:t>
            </a:r>
            <a:r>
              <a:rPr lang="ru-RU" dirty="0" smtClean="0"/>
              <a:t> </a:t>
            </a:r>
            <a:r>
              <a:rPr lang="ru-RU" dirty="0" err="1" smtClean="0"/>
              <a:t>пошту</a:t>
            </a:r>
            <a:r>
              <a:rPr lang="ru-RU" dirty="0" smtClean="0"/>
              <a:t>, </a:t>
            </a:r>
            <a:r>
              <a:rPr lang="ru-RU" dirty="0" err="1" smtClean="0"/>
              <a:t>телефонні</a:t>
            </a:r>
            <a:r>
              <a:rPr lang="ru-RU" dirty="0" smtClean="0"/>
              <a:t> </a:t>
            </a:r>
            <a:r>
              <a:rPr lang="ru-RU" dirty="0" err="1" smtClean="0"/>
              <a:t>та</a:t>
            </a:r>
            <a:r>
              <a:rPr lang="ru-RU" dirty="0" smtClean="0"/>
              <a:t> </a:t>
            </a:r>
            <a:r>
              <a:rPr lang="ru-RU" dirty="0" err="1" smtClean="0"/>
              <a:t>інші</a:t>
            </a:r>
            <a:r>
              <a:rPr lang="ru-RU" dirty="0" smtClean="0"/>
              <a:t> </a:t>
            </a:r>
            <a:r>
              <a:rPr lang="ru-RU" dirty="0" err="1" smtClean="0"/>
              <a:t>повідомлення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накопичилися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минулої</a:t>
            </a:r>
            <a:r>
              <a:rPr lang="ru-RU" dirty="0" smtClean="0"/>
              <a:t> </a:t>
            </a:r>
            <a:r>
              <a:rPr lang="ru-RU" dirty="0" err="1" smtClean="0"/>
              <a:t>п’ятниці</a:t>
            </a:r>
            <a:r>
              <a:rPr lang="ru-RU" dirty="0" smtClean="0"/>
              <a:t> </a:t>
            </a:r>
            <a:r>
              <a:rPr lang="ru-RU" dirty="0" err="1" smtClean="0"/>
              <a:t>та</a:t>
            </a:r>
            <a:r>
              <a:rPr lang="ru-RU" dirty="0" smtClean="0"/>
              <a:t> </a:t>
            </a:r>
            <a:r>
              <a:rPr lang="ru-RU" dirty="0" err="1" smtClean="0"/>
              <a:t>впродовж</a:t>
            </a:r>
            <a:r>
              <a:rPr lang="ru-RU" dirty="0" smtClean="0"/>
              <a:t> </a:t>
            </a:r>
            <a:r>
              <a:rPr lang="ru-RU" dirty="0" err="1" smtClean="0"/>
              <a:t>вихідних</a:t>
            </a:r>
            <a:r>
              <a:rPr lang="ru-RU" dirty="0" smtClean="0"/>
              <a:t>, у </a:t>
            </a:r>
            <a:r>
              <a:rPr lang="ru-RU" dirty="0" err="1" smtClean="0"/>
              <a:t>понеділок</a:t>
            </a:r>
            <a:r>
              <a:rPr lang="ru-RU" dirty="0" smtClean="0"/>
              <a:t> </a:t>
            </a:r>
            <a:r>
              <a:rPr lang="ru-RU" dirty="0" err="1" smtClean="0"/>
              <a:t>у</a:t>
            </a:r>
            <a:r>
              <a:rPr lang="ru-RU" dirty="0" smtClean="0"/>
              <a:t> </a:t>
            </a:r>
            <a:r>
              <a:rPr lang="ru-RU" dirty="0" err="1" smtClean="0"/>
              <a:t>першій</a:t>
            </a:r>
            <a:r>
              <a:rPr lang="ru-RU" dirty="0" smtClean="0"/>
              <a:t> </a:t>
            </a:r>
            <a:r>
              <a:rPr lang="ru-RU" dirty="0" err="1" smtClean="0"/>
              <a:t>половині</a:t>
            </a:r>
            <a:r>
              <a:rPr lang="ru-RU" dirty="0" smtClean="0"/>
              <a:t> дня. Тому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ви</a:t>
            </a:r>
            <a:r>
              <a:rPr lang="ru-RU" dirty="0" smtClean="0"/>
              <a:t> </a:t>
            </a:r>
            <a:r>
              <a:rPr lang="ru-RU" dirty="0" err="1" smtClean="0"/>
              <a:t>хочете</a:t>
            </a:r>
            <a:r>
              <a:rPr lang="ru-RU" dirty="0" smtClean="0"/>
              <a:t>, </a:t>
            </a:r>
            <a:r>
              <a:rPr lang="ru-RU" dirty="0" err="1" smtClean="0"/>
              <a:t>аби</a:t>
            </a:r>
            <a:r>
              <a:rPr lang="ru-RU" dirty="0" smtClean="0"/>
              <a:t> ваше </a:t>
            </a:r>
            <a:r>
              <a:rPr lang="ru-RU" dirty="0" err="1" smtClean="0"/>
              <a:t>повідомлення</a:t>
            </a:r>
            <a:r>
              <a:rPr lang="ru-RU" dirty="0" smtClean="0"/>
              <a:t> не </a:t>
            </a:r>
            <a:r>
              <a:rPr lang="ru-RU" dirty="0" err="1" smtClean="0"/>
              <a:t>потрапило</a:t>
            </a:r>
            <a:r>
              <a:rPr lang="ru-RU" dirty="0" smtClean="0"/>
              <a:t> до </a:t>
            </a:r>
            <a:r>
              <a:rPr lang="ru-RU" dirty="0" err="1" smtClean="0"/>
              <a:t>десятків</a:t>
            </a:r>
            <a:r>
              <a:rPr lang="ru-RU" dirty="0" smtClean="0"/>
              <a:t> таких </a:t>
            </a:r>
            <a:r>
              <a:rPr lang="ru-RU" dirty="0" err="1" smtClean="0"/>
              <a:t>листів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було</a:t>
            </a:r>
            <a:r>
              <a:rPr lang="ru-RU" dirty="0" smtClean="0"/>
              <a:t> </a:t>
            </a:r>
            <a:r>
              <a:rPr lang="ru-RU" dirty="0" err="1" smtClean="0"/>
              <a:t>прочитане</a:t>
            </a:r>
            <a:r>
              <a:rPr lang="ru-RU" dirty="0" smtClean="0"/>
              <a:t> одним </a:t>
            </a:r>
            <a:r>
              <a:rPr lang="ru-RU" dirty="0" err="1" smtClean="0"/>
              <a:t>із</a:t>
            </a:r>
            <a:r>
              <a:rPr lang="ru-RU" dirty="0" smtClean="0"/>
              <a:t> перших, </a:t>
            </a:r>
            <a:r>
              <a:rPr lang="ru-RU" dirty="0" err="1" smtClean="0"/>
              <a:t>варто</a:t>
            </a:r>
            <a:r>
              <a:rPr lang="ru-RU" dirty="0" smtClean="0"/>
              <a:t> </a:t>
            </a:r>
            <a:r>
              <a:rPr lang="ru-RU" dirty="0" err="1" smtClean="0"/>
              <a:t>подумати</a:t>
            </a:r>
            <a:r>
              <a:rPr lang="ru-RU" dirty="0" smtClean="0"/>
              <a:t> над </a:t>
            </a:r>
            <a:r>
              <a:rPr lang="ru-RU" dirty="0" err="1" smtClean="0"/>
              <a:t>тим</a:t>
            </a:r>
            <a:r>
              <a:rPr lang="ru-RU" dirty="0" smtClean="0"/>
              <a:t>, коли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надіслати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 descr="i (9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500042"/>
            <a:ext cx="3429024" cy="2571768"/>
          </a:xfrm>
          <a:prstGeom prst="rect">
            <a:avLst/>
          </a:prstGeom>
        </p:spPr>
      </p:pic>
      <p:pic>
        <p:nvPicPr>
          <p:cNvPr id="4" name="Рисунок 3" descr="i (9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857628"/>
            <a:ext cx="4714908" cy="28242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00166" y="715366"/>
            <a:ext cx="7625630" cy="6151418"/>
          </a:xfrm>
          <a:prstGeom prst="rect">
            <a:avLst/>
          </a:prstGeom>
        </p:spPr>
      </p:pic>
    </p:spTree>
  </p:cSld>
  <p:clrMapOvr>
    <a:masterClrMapping/>
  </p:clrMapOvr>
  <p:transition advTm="27687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32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14810" y="357166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</a:rPr>
              <a:t>Швидка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відповідь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r>
              <a:rPr lang="ru-RU" dirty="0" smtClean="0">
                <a:solidFill>
                  <a:schemeClr val="bg1"/>
                </a:solidFill>
              </a:rPr>
              <a:t> На </a:t>
            </a:r>
            <a:r>
              <a:rPr lang="ru-RU" dirty="0" err="1" smtClean="0">
                <a:solidFill>
                  <a:schemeClr val="bg1"/>
                </a:solidFill>
              </a:rPr>
              <a:t>електронні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повідомлення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слід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відповідати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якомога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швидше</a:t>
            </a:r>
            <a:r>
              <a:rPr lang="ru-RU" dirty="0" smtClean="0">
                <a:solidFill>
                  <a:schemeClr val="bg1"/>
                </a:solidFill>
              </a:rPr>
              <a:t>. В </a:t>
            </a:r>
            <a:r>
              <a:rPr lang="ru-RU" dirty="0" err="1" smtClean="0">
                <a:solidFill>
                  <a:schemeClr val="bg1"/>
                </a:solidFill>
              </a:rPr>
              <a:t>іншому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разі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це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можуть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сприйняти</a:t>
            </a:r>
            <a:r>
              <a:rPr lang="ru-RU" dirty="0" smtClean="0">
                <a:solidFill>
                  <a:schemeClr val="bg1"/>
                </a:solidFill>
              </a:rPr>
              <a:t> як </a:t>
            </a:r>
            <a:r>
              <a:rPr lang="ru-RU" dirty="0" err="1" smtClean="0">
                <a:solidFill>
                  <a:schemeClr val="bg1"/>
                </a:solidFill>
              </a:rPr>
              <a:t>неорганізованість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або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неуважність</a:t>
            </a:r>
            <a:r>
              <a:rPr lang="ru-RU" dirty="0" smtClean="0">
                <a:solidFill>
                  <a:schemeClr val="bg1"/>
                </a:solidFill>
              </a:rPr>
              <a:t> до того, </a:t>
            </a:r>
            <a:r>
              <a:rPr lang="ru-RU" dirty="0" err="1" smtClean="0">
                <a:solidFill>
                  <a:schemeClr val="bg1"/>
                </a:solidFill>
              </a:rPr>
              <a:t>хто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відправляв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електронний</a:t>
            </a:r>
            <a:r>
              <a:rPr lang="ru-RU" dirty="0" smtClean="0">
                <a:solidFill>
                  <a:schemeClr val="bg1"/>
                </a:solidFill>
              </a:rPr>
              <a:t> лист. </a:t>
            </a:r>
            <a:r>
              <a:rPr lang="ru-RU" dirty="0" err="1" smtClean="0">
                <a:solidFill>
                  <a:schemeClr val="bg1"/>
                </a:solidFill>
              </a:rPr>
              <a:t>Крім</a:t>
            </a:r>
            <a:r>
              <a:rPr lang="ru-RU" dirty="0" smtClean="0">
                <a:solidFill>
                  <a:schemeClr val="bg1"/>
                </a:solidFill>
              </a:rPr>
              <a:t> того, ваша оперативна </a:t>
            </a:r>
            <a:r>
              <a:rPr lang="ru-RU" dirty="0" err="1" smtClean="0">
                <a:solidFill>
                  <a:schemeClr val="bg1"/>
                </a:solidFill>
              </a:rPr>
              <a:t>відповідь</a:t>
            </a:r>
            <a:r>
              <a:rPr lang="ru-RU" dirty="0" smtClean="0">
                <a:solidFill>
                  <a:schemeClr val="bg1"/>
                </a:solidFill>
              </a:rPr>
              <a:t> на </a:t>
            </a:r>
            <a:r>
              <a:rPr lang="ru-RU" dirty="0" err="1" smtClean="0">
                <a:solidFill>
                  <a:schemeClr val="bg1"/>
                </a:solidFill>
              </a:rPr>
              <a:t>отримане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повідомлення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сприятиме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якнайкращій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роботі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з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колегами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які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усвідомлюють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важливість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ефективної</a:t>
            </a:r>
            <a:r>
              <a:rPr lang="ru-RU" dirty="0" smtClean="0">
                <a:solidFill>
                  <a:schemeClr val="bg1"/>
                </a:solidFill>
              </a:rPr>
              <a:t> та </a:t>
            </a:r>
            <a:r>
              <a:rPr lang="ru-RU" dirty="0" err="1" smtClean="0">
                <a:solidFill>
                  <a:schemeClr val="bg1"/>
                </a:solidFill>
              </a:rPr>
              <a:t>оперативної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комунікації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Tm="22657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/>
              <a:t>Відповісти</a:t>
            </a:r>
            <a:r>
              <a:rPr lang="ru-RU" b="1" dirty="0" smtClean="0"/>
              <a:t> </a:t>
            </a:r>
            <a:r>
              <a:rPr lang="ru-RU" b="1" dirty="0" err="1" smtClean="0"/>
              <a:t>всім</a:t>
            </a:r>
            <a:r>
              <a:rPr lang="ru-RU" b="1" dirty="0" smtClean="0"/>
              <a:t> (</a:t>
            </a:r>
            <a:r>
              <a:rPr lang="ru-RU" b="1" dirty="0" err="1" smtClean="0"/>
              <a:t>Reply</a:t>
            </a:r>
            <a:r>
              <a:rPr lang="ru-RU" b="1" dirty="0" smtClean="0"/>
              <a:t> </a:t>
            </a:r>
            <a:r>
              <a:rPr lang="ru-RU" b="1" dirty="0" err="1" smtClean="0"/>
              <a:t>to</a:t>
            </a:r>
            <a:r>
              <a:rPr lang="ru-RU" b="1" dirty="0" smtClean="0"/>
              <a:t> </a:t>
            </a:r>
            <a:r>
              <a:rPr lang="ru-RU" b="1" dirty="0" err="1" smtClean="0"/>
              <a:t>all</a:t>
            </a:r>
            <a:r>
              <a:rPr lang="ru-RU" b="1" dirty="0" smtClean="0"/>
              <a:t>).</a:t>
            </a:r>
            <a:r>
              <a:rPr lang="ru-RU" dirty="0" smtClean="0"/>
              <a:t> </a:t>
            </a:r>
            <a:r>
              <a:rPr lang="ru-RU" dirty="0" err="1" smtClean="0"/>
              <a:t>Це</a:t>
            </a:r>
            <a:r>
              <a:rPr lang="ru-RU" dirty="0" smtClean="0"/>
              <a:t> поле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використовувати</a:t>
            </a:r>
            <a:r>
              <a:rPr lang="ru-RU" dirty="0" smtClean="0"/>
              <a:t> </a:t>
            </a:r>
            <a:r>
              <a:rPr lang="ru-RU" dirty="0" err="1" smtClean="0"/>
              <a:t>вкрай</a:t>
            </a:r>
            <a:r>
              <a:rPr lang="ru-RU" dirty="0" smtClean="0"/>
              <a:t> </a:t>
            </a:r>
            <a:r>
              <a:rPr lang="ru-RU" dirty="0" err="1" smtClean="0"/>
              <a:t>обережно</a:t>
            </a:r>
            <a:r>
              <a:rPr lang="ru-RU" dirty="0" smtClean="0"/>
              <a:t>, </a:t>
            </a:r>
            <a:r>
              <a:rPr lang="ru-RU" dirty="0" err="1" smtClean="0"/>
              <a:t>оскільки</a:t>
            </a:r>
            <a:r>
              <a:rPr lang="ru-RU" dirty="0" smtClean="0"/>
              <a:t> ваша </a:t>
            </a:r>
            <a:r>
              <a:rPr lang="ru-RU" dirty="0" err="1" smtClean="0"/>
              <a:t>відповідь</a:t>
            </a:r>
            <a:r>
              <a:rPr lang="ru-RU" dirty="0" smtClean="0"/>
              <a:t> </a:t>
            </a:r>
            <a:r>
              <a:rPr lang="ru-RU" dirty="0" err="1" smtClean="0"/>
              <a:t>насправді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бути </a:t>
            </a:r>
            <a:r>
              <a:rPr lang="ru-RU" dirty="0" err="1" smtClean="0"/>
              <a:t>важливою</a:t>
            </a:r>
            <a:r>
              <a:rPr lang="ru-RU" dirty="0" smtClean="0"/>
              <a:t> не для </a:t>
            </a:r>
            <a:r>
              <a:rPr lang="ru-RU" dirty="0" err="1" smtClean="0"/>
              <a:t>всіх</a:t>
            </a:r>
            <a:r>
              <a:rPr lang="ru-RU" dirty="0" smtClean="0"/>
              <a:t> </a:t>
            </a:r>
            <a:r>
              <a:rPr lang="ru-RU" dirty="0" err="1" smtClean="0"/>
              <a:t>осіб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беруть</a:t>
            </a:r>
            <a:r>
              <a:rPr lang="ru-RU" dirty="0" smtClean="0"/>
              <a:t> участь у </a:t>
            </a:r>
            <a:r>
              <a:rPr lang="ru-RU" dirty="0" err="1" smtClean="0"/>
              <a:t>листуванні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14810" y="392906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/>
              <a:t>Копії</a:t>
            </a:r>
            <a:r>
              <a:rPr lang="ru-RU" b="1" dirty="0" smtClean="0"/>
              <a:t> (</a:t>
            </a:r>
            <a:r>
              <a:rPr lang="ru-RU" b="1" dirty="0" err="1" smtClean="0"/>
              <a:t>Сс</a:t>
            </a:r>
            <a:r>
              <a:rPr lang="ru-RU" b="1" dirty="0" smtClean="0"/>
              <a:t> — </a:t>
            </a:r>
            <a:r>
              <a:rPr lang="ru-RU" b="1" dirty="0" err="1" smtClean="0"/>
              <a:t>carbon</a:t>
            </a:r>
            <a:r>
              <a:rPr lang="ru-RU" b="1" dirty="0" smtClean="0"/>
              <a:t> </a:t>
            </a:r>
            <a:r>
              <a:rPr lang="ru-RU" b="1" dirty="0" err="1" smtClean="0"/>
              <a:t>copy</a:t>
            </a:r>
            <a:r>
              <a:rPr lang="ru-RU" b="1" dirty="0" smtClean="0"/>
              <a:t>, </a:t>
            </a:r>
            <a:r>
              <a:rPr lang="ru-RU" b="1" dirty="0" err="1" smtClean="0"/>
              <a:t>copies</a:t>
            </a:r>
            <a:r>
              <a:rPr lang="ru-RU" b="1" dirty="0" smtClean="0"/>
              <a:t>).</a:t>
            </a:r>
            <a:r>
              <a:rPr lang="ru-RU" dirty="0" smtClean="0"/>
              <a:t> </a:t>
            </a:r>
            <a:r>
              <a:rPr lang="ru-RU" dirty="0" err="1" smtClean="0"/>
              <a:t>Це</a:t>
            </a:r>
            <a:r>
              <a:rPr lang="ru-RU" dirty="0" smtClean="0"/>
              <a:t> поле 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 </a:t>
            </a:r>
            <a:r>
              <a:rPr lang="ru-RU" dirty="0" err="1" smtClean="0"/>
              <a:t>тоді</a:t>
            </a:r>
            <a:r>
              <a:rPr lang="ru-RU" dirty="0" smtClean="0"/>
              <a:t>, коли </a:t>
            </a:r>
            <a:r>
              <a:rPr lang="ru-RU" dirty="0" err="1" smtClean="0"/>
              <a:t>повідомлення</a:t>
            </a:r>
            <a:r>
              <a:rPr lang="ru-RU" dirty="0" smtClean="0"/>
              <a:t> </a:t>
            </a:r>
            <a:r>
              <a:rPr lang="ru-RU" dirty="0" err="1" smtClean="0"/>
              <a:t>стосується</a:t>
            </a:r>
            <a:r>
              <a:rPr lang="ru-RU" dirty="0" smtClean="0"/>
              <a:t> низки </a:t>
            </a:r>
            <a:r>
              <a:rPr lang="ru-RU" dirty="0" err="1" smtClean="0"/>
              <a:t>осіб</a:t>
            </a:r>
            <a:r>
              <a:rPr lang="ru-RU" dirty="0" smtClean="0"/>
              <a:t>. </a:t>
            </a:r>
            <a:r>
              <a:rPr lang="ru-RU" dirty="0" err="1" smtClean="0"/>
              <a:t>Такі</a:t>
            </a:r>
            <a:r>
              <a:rPr lang="ru-RU" dirty="0" smtClean="0"/>
              <a:t> </a:t>
            </a:r>
            <a:r>
              <a:rPr lang="ru-RU" dirty="0" err="1" smtClean="0"/>
              <a:t>адресати</a:t>
            </a:r>
            <a:r>
              <a:rPr lang="ru-RU" dirty="0" smtClean="0"/>
              <a:t> </a:t>
            </a:r>
            <a:r>
              <a:rPr lang="ru-RU" dirty="0" err="1" smtClean="0"/>
              <a:t>знають</a:t>
            </a:r>
            <a:r>
              <a:rPr lang="ru-RU" dirty="0" smtClean="0"/>
              <a:t> один одного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адреси</a:t>
            </a:r>
            <a:r>
              <a:rPr lang="ru-RU" dirty="0" smtClean="0"/>
              <a:t> дозволено </a:t>
            </a:r>
            <a:r>
              <a:rPr lang="ru-RU" dirty="0" err="1" smtClean="0"/>
              <a:t>бачити</a:t>
            </a:r>
            <a:r>
              <a:rPr lang="ru-RU" dirty="0" smtClean="0"/>
              <a:t> </a:t>
            </a:r>
            <a:r>
              <a:rPr lang="ru-RU" dirty="0" err="1" smtClean="0"/>
              <a:t>іншим</a:t>
            </a:r>
            <a:r>
              <a:rPr lang="ru-RU" dirty="0" smtClean="0"/>
              <a:t>. </a:t>
            </a:r>
            <a:r>
              <a:rPr lang="ru-RU" dirty="0" err="1" smtClean="0"/>
              <a:t>Однак</a:t>
            </a:r>
            <a:r>
              <a:rPr lang="ru-RU" dirty="0" smtClean="0"/>
              <a:t>,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Ви</a:t>
            </a:r>
            <a:r>
              <a:rPr lang="ru-RU" dirty="0" smtClean="0"/>
              <a:t> не </a:t>
            </a:r>
            <a:r>
              <a:rPr lang="ru-RU" dirty="0" err="1" smtClean="0"/>
              <a:t>впевнені</a:t>
            </a:r>
            <a:r>
              <a:rPr lang="ru-RU" dirty="0" smtClean="0"/>
              <a:t>, </a:t>
            </a:r>
            <a:r>
              <a:rPr lang="ru-RU" dirty="0" err="1" smtClean="0"/>
              <a:t>чи</a:t>
            </a:r>
            <a:r>
              <a:rPr lang="ru-RU" dirty="0" smtClean="0"/>
              <a:t> адресат не </a:t>
            </a:r>
            <a:r>
              <a:rPr lang="ru-RU" dirty="0" err="1" smtClean="0"/>
              <a:t>проти</a:t>
            </a:r>
            <a:r>
              <a:rPr lang="ru-RU" dirty="0" smtClean="0"/>
              <a:t> </a:t>
            </a:r>
            <a:r>
              <a:rPr lang="ru-RU" dirty="0" err="1" smtClean="0"/>
              <a:t>оприлюднення</a:t>
            </a:r>
            <a:r>
              <a:rPr lang="ru-RU" dirty="0" smtClean="0"/>
              <a:t> </a:t>
            </a:r>
            <a:r>
              <a:rPr lang="ru-RU" dirty="0" err="1" smtClean="0"/>
              <a:t>своєї</a:t>
            </a:r>
            <a:r>
              <a:rPr lang="ru-RU" dirty="0" smtClean="0"/>
              <a:t> </a:t>
            </a:r>
            <a:r>
              <a:rPr lang="ru-RU" dirty="0" err="1" smtClean="0"/>
              <a:t>адреси</a:t>
            </a:r>
            <a:r>
              <a:rPr lang="ru-RU" dirty="0" smtClean="0"/>
              <a:t>, запитайте </a:t>
            </a:r>
            <a:r>
              <a:rPr lang="ru-RU" dirty="0" err="1" smtClean="0"/>
              <a:t>його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i (8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642917"/>
            <a:ext cx="3857652" cy="2893239"/>
          </a:xfrm>
          <a:prstGeom prst="rect">
            <a:avLst/>
          </a:prstGeom>
        </p:spPr>
      </p:pic>
      <p:pic>
        <p:nvPicPr>
          <p:cNvPr id="5" name="Рисунок 4" descr="i (8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143248"/>
            <a:ext cx="3929091" cy="2500330"/>
          </a:xfrm>
          <a:prstGeom prst="rect">
            <a:avLst/>
          </a:prstGeom>
        </p:spPr>
      </p:pic>
    </p:spTree>
  </p:cSld>
  <p:clrMapOvr>
    <a:masterClrMapping/>
  </p:clrMapOvr>
  <p:transition advTm="26063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0" y="2571744"/>
            <a:ext cx="941636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800" b="0" i="0" u="none" strike="noStrike" cap="none" normalizeH="0" baseline="0" dirty="0" err="1" smtClean="0">
                <a:ln>
                  <a:noFill/>
                </a:ln>
                <a:solidFill>
                  <a:srgbClr val="BB5E49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Технічні</a:t>
            </a:r>
            <a:r>
              <a:rPr kumimoji="0" lang="ru-RU" sz="8800" b="0" i="0" u="none" strike="noStrike" cap="none" normalizeH="0" baseline="0" dirty="0" smtClean="0">
                <a:ln>
                  <a:noFill/>
                </a:ln>
                <a:solidFill>
                  <a:srgbClr val="BB5E49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8800" b="0" i="0" u="none" strike="noStrike" cap="none" normalizeH="0" baseline="0" dirty="0" err="1" smtClean="0">
                <a:ln>
                  <a:noFill/>
                </a:ln>
                <a:solidFill>
                  <a:srgbClr val="BB5E49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питання</a:t>
            </a:r>
            <a:endParaRPr kumimoji="0" lang="ru-RU" sz="8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1531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28604"/>
            <a:ext cx="43576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Формуючи</a:t>
            </a:r>
            <a:r>
              <a:rPr lang="ru-RU" dirty="0" smtClean="0"/>
              <a:t> </a:t>
            </a:r>
            <a:r>
              <a:rPr lang="ru-RU" dirty="0" err="1" smtClean="0"/>
              <a:t>електронне</a:t>
            </a:r>
            <a:r>
              <a:rPr lang="ru-RU" dirty="0" smtClean="0"/>
              <a:t> </a:t>
            </a:r>
            <a:r>
              <a:rPr lang="ru-RU" dirty="0" err="1" smtClean="0"/>
              <a:t>повідомлення</a:t>
            </a:r>
            <a:r>
              <a:rPr lang="ru-RU" dirty="0" smtClean="0"/>
              <a:t>, </a:t>
            </a:r>
            <a:r>
              <a:rPr lang="ru-RU" dirty="0" err="1" smtClean="0"/>
              <a:t>варто</a:t>
            </a:r>
            <a:r>
              <a:rPr lang="ru-RU" dirty="0" smtClean="0"/>
              <a:t> </a:t>
            </a:r>
            <a:r>
              <a:rPr lang="ru-RU" dirty="0" err="1" smtClean="0"/>
              <a:t>звертати</a:t>
            </a:r>
            <a:r>
              <a:rPr lang="ru-RU" dirty="0" smtClean="0"/>
              <a:t> </a:t>
            </a:r>
            <a:r>
              <a:rPr lang="ru-RU" dirty="0" err="1" smtClean="0"/>
              <a:t>увагу</a:t>
            </a:r>
            <a:r>
              <a:rPr lang="ru-RU" dirty="0" smtClean="0"/>
              <a:t> на </a:t>
            </a:r>
            <a:r>
              <a:rPr lang="ru-RU" dirty="0" err="1" smtClean="0"/>
              <a:t>нюанси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допоможуть</a:t>
            </a:r>
            <a:r>
              <a:rPr lang="ru-RU" dirty="0" smtClean="0"/>
              <a:t> </a:t>
            </a:r>
            <a:r>
              <a:rPr lang="ru-RU" dirty="0" err="1" smtClean="0"/>
              <a:t>уникнути</a:t>
            </a:r>
            <a:r>
              <a:rPr lang="ru-RU" dirty="0" smtClean="0"/>
              <a:t> </a:t>
            </a:r>
            <a:r>
              <a:rPr lang="ru-RU" dirty="0" err="1" smtClean="0"/>
              <a:t>багатьох</a:t>
            </a:r>
            <a:r>
              <a:rPr lang="ru-RU" dirty="0" smtClean="0"/>
              <a:t> проблем.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6248" y="492919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Кому (</a:t>
            </a:r>
            <a:r>
              <a:rPr lang="ru-RU" b="1" dirty="0" err="1" smtClean="0"/>
              <a:t>To</a:t>
            </a:r>
            <a:r>
              <a:rPr lang="ru-RU" b="1" dirty="0" smtClean="0"/>
              <a:t>).</a:t>
            </a:r>
            <a:r>
              <a:rPr lang="ru-RU" dirty="0" smtClean="0"/>
              <a:t> </a:t>
            </a:r>
            <a:r>
              <a:rPr lang="ru-RU" dirty="0" err="1" smtClean="0"/>
              <a:t>Заповнюйте</a:t>
            </a:r>
            <a:r>
              <a:rPr lang="ru-RU" dirty="0" smtClean="0"/>
              <a:t> </a:t>
            </a:r>
            <a:r>
              <a:rPr lang="ru-RU" dirty="0" err="1" smtClean="0"/>
              <a:t>це</a:t>
            </a:r>
            <a:r>
              <a:rPr lang="ru-RU" dirty="0" smtClean="0"/>
              <a:t> поле </a:t>
            </a:r>
            <a:r>
              <a:rPr lang="ru-RU" dirty="0" err="1" smtClean="0"/>
              <a:t>лише</a:t>
            </a:r>
            <a:r>
              <a:rPr lang="ru-RU" dirty="0" smtClean="0"/>
              <a:t> </a:t>
            </a:r>
            <a:r>
              <a:rPr lang="ru-RU" dirty="0" err="1" smtClean="0"/>
              <a:t>тоді</a:t>
            </a:r>
            <a:r>
              <a:rPr lang="ru-RU" dirty="0" smtClean="0"/>
              <a:t>, коли </a:t>
            </a:r>
            <a:r>
              <a:rPr lang="ru-RU" dirty="0" err="1" smtClean="0"/>
              <a:t>перевірите</a:t>
            </a:r>
            <a:r>
              <a:rPr lang="ru-RU" dirty="0" smtClean="0"/>
              <a:t> </a:t>
            </a:r>
            <a:r>
              <a:rPr lang="ru-RU" dirty="0" err="1" smtClean="0"/>
              <a:t>своє</a:t>
            </a:r>
            <a:r>
              <a:rPr lang="ru-RU" dirty="0" smtClean="0"/>
              <a:t> </a:t>
            </a:r>
            <a:r>
              <a:rPr lang="ru-RU" dirty="0" err="1" smtClean="0"/>
              <a:t>повідомлення</a:t>
            </a:r>
            <a:r>
              <a:rPr lang="ru-RU" dirty="0" smtClean="0"/>
              <a:t> та </a:t>
            </a:r>
            <a:r>
              <a:rPr lang="ru-RU" dirty="0" err="1" smtClean="0"/>
              <a:t>переконаєтеся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зміст</a:t>
            </a:r>
            <a:r>
              <a:rPr lang="ru-RU" dirty="0" smtClean="0"/>
              <a:t> </a:t>
            </a:r>
            <a:r>
              <a:rPr lang="ru-RU" dirty="0" err="1" smtClean="0"/>
              <a:t>повністю</a:t>
            </a:r>
            <a:r>
              <a:rPr lang="ru-RU" dirty="0" smtClean="0"/>
              <a:t> </a:t>
            </a:r>
            <a:r>
              <a:rPr lang="ru-RU" dirty="0" err="1" smtClean="0"/>
              <a:t>відповідає</a:t>
            </a:r>
            <a:r>
              <a:rPr lang="ru-RU" dirty="0" smtClean="0"/>
              <a:t> вашим </a:t>
            </a:r>
            <a:r>
              <a:rPr lang="ru-RU" dirty="0" err="1" smtClean="0"/>
              <a:t>вимогам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4" name="Рисунок 3" descr="i (8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643182"/>
            <a:ext cx="4071966" cy="3053975"/>
          </a:xfrm>
          <a:prstGeom prst="rect">
            <a:avLst/>
          </a:prstGeom>
        </p:spPr>
      </p:pic>
      <p:pic>
        <p:nvPicPr>
          <p:cNvPr id="6" name="Рисунок 5" descr="i (89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714356"/>
            <a:ext cx="4500596" cy="2500331"/>
          </a:xfrm>
          <a:prstGeom prst="rect">
            <a:avLst/>
          </a:prstGeom>
        </p:spPr>
      </p:pic>
    </p:spTree>
  </p:cSld>
  <p:clrMapOvr>
    <a:masterClrMapping/>
  </p:clrMapOvr>
  <p:transition advTm="1571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Тема (</a:t>
            </a:r>
            <a:r>
              <a:rPr lang="ru-RU" b="1" dirty="0" err="1" smtClean="0"/>
              <a:t>Subject</a:t>
            </a:r>
            <a:r>
              <a:rPr lang="ru-RU" b="1" dirty="0" smtClean="0"/>
              <a:t>).</a:t>
            </a:r>
            <a:r>
              <a:rPr lang="ru-RU" dirty="0" smtClean="0"/>
              <a:t> </a:t>
            </a:r>
            <a:r>
              <a:rPr lang="ru-RU" dirty="0" err="1" smtClean="0"/>
              <a:t>Заповнюючи</a:t>
            </a:r>
            <a:r>
              <a:rPr lang="ru-RU" dirty="0" smtClean="0"/>
              <a:t> </a:t>
            </a:r>
            <a:r>
              <a:rPr lang="ru-RU" dirty="0" err="1" smtClean="0"/>
              <a:t>це</a:t>
            </a:r>
            <a:r>
              <a:rPr lang="ru-RU" dirty="0" smtClean="0"/>
              <a:t> поле, </a:t>
            </a:r>
            <a:r>
              <a:rPr lang="ru-RU" dirty="0" err="1" smtClean="0"/>
              <a:t>подбайте</a:t>
            </a:r>
            <a:r>
              <a:rPr lang="ru-RU" dirty="0" smtClean="0"/>
              <a:t>, </a:t>
            </a:r>
            <a:r>
              <a:rPr lang="ru-RU" dirty="0" err="1" smtClean="0"/>
              <a:t>щоб</a:t>
            </a:r>
            <a:r>
              <a:rPr lang="ru-RU" dirty="0" smtClean="0"/>
              <a:t> </a:t>
            </a:r>
            <a:r>
              <a:rPr lang="ru-RU" dirty="0" err="1" smtClean="0"/>
              <a:t>інформація</a:t>
            </a:r>
            <a:r>
              <a:rPr lang="ru-RU" dirty="0" smtClean="0"/>
              <a:t> </a:t>
            </a:r>
            <a:r>
              <a:rPr lang="ru-RU" dirty="0" err="1" smtClean="0"/>
              <a:t>стосовно</a:t>
            </a:r>
            <a:r>
              <a:rPr lang="ru-RU" dirty="0" smtClean="0"/>
              <a:t> тематики листа </a:t>
            </a:r>
            <a:r>
              <a:rPr lang="ru-RU" dirty="0" err="1" smtClean="0"/>
              <a:t>була</a:t>
            </a:r>
            <a:r>
              <a:rPr lang="ru-RU" dirty="0" smtClean="0"/>
              <a:t> </a:t>
            </a:r>
            <a:r>
              <a:rPr lang="ru-RU" dirty="0" err="1" smtClean="0"/>
              <a:t>змістовною</a:t>
            </a:r>
            <a:r>
              <a:rPr lang="ru-RU" dirty="0" smtClean="0"/>
              <a:t> та </a:t>
            </a:r>
            <a:r>
              <a:rPr lang="ru-RU" dirty="0" err="1" smtClean="0"/>
              <a:t>лаконічною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4272677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/>
              <a:t>Додатки</a:t>
            </a:r>
            <a:r>
              <a:rPr lang="ru-RU" b="1" dirty="0" smtClean="0"/>
              <a:t> (</a:t>
            </a:r>
            <a:r>
              <a:rPr lang="ru-RU" b="1" dirty="0" err="1" smtClean="0"/>
              <a:t>Attachments</a:t>
            </a:r>
            <a:r>
              <a:rPr lang="ru-RU" b="1" dirty="0" smtClean="0"/>
              <a:t>).</a:t>
            </a:r>
            <a:r>
              <a:rPr lang="ru-RU" dirty="0" smtClean="0"/>
              <a:t> </a:t>
            </a:r>
            <a:r>
              <a:rPr lang="ru-RU" dirty="0" err="1" smtClean="0"/>
              <a:t>Найчастіше</a:t>
            </a:r>
            <a:r>
              <a:rPr lang="ru-RU" dirty="0" smtClean="0"/>
              <a:t> ми </a:t>
            </a:r>
            <a:r>
              <a:rPr lang="ru-RU" dirty="0" err="1" smtClean="0"/>
              <a:t>нічого</a:t>
            </a:r>
            <a:r>
              <a:rPr lang="ru-RU" dirty="0" smtClean="0"/>
              <a:t> не </a:t>
            </a:r>
            <a:r>
              <a:rPr lang="ru-RU" dirty="0" err="1" smtClean="0"/>
              <a:t>знаємо</a:t>
            </a:r>
            <a:r>
              <a:rPr lang="ru-RU" dirty="0" smtClean="0"/>
              <a:t> про </a:t>
            </a:r>
            <a:r>
              <a:rPr lang="ru-RU" dirty="0" err="1" smtClean="0"/>
              <a:t>програмне</a:t>
            </a:r>
            <a:r>
              <a:rPr lang="ru-RU" dirty="0" smtClean="0"/>
              <a:t> </a:t>
            </a:r>
            <a:r>
              <a:rPr lang="ru-RU" dirty="0" err="1" smtClean="0"/>
              <a:t>забезпечення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налаштування</a:t>
            </a:r>
            <a:r>
              <a:rPr lang="ru-RU" dirty="0" smtClean="0"/>
              <a:t> </a:t>
            </a:r>
            <a:r>
              <a:rPr lang="ru-RU" dirty="0" err="1" smtClean="0"/>
              <a:t>пошти</a:t>
            </a:r>
            <a:r>
              <a:rPr lang="ru-RU" dirty="0" smtClean="0"/>
              <a:t> адресата. Тому </a:t>
            </a:r>
            <a:r>
              <a:rPr lang="ru-RU" dirty="0" err="1" smtClean="0"/>
              <a:t>краще</a:t>
            </a:r>
            <a:r>
              <a:rPr lang="ru-RU" dirty="0" smtClean="0"/>
              <a:t> </a:t>
            </a:r>
            <a:r>
              <a:rPr lang="ru-RU" dirty="0" err="1" smtClean="0"/>
              <a:t>надсилати</a:t>
            </a:r>
            <a:r>
              <a:rPr lang="ru-RU" dirty="0" smtClean="0"/>
              <a:t> </a:t>
            </a:r>
            <a:r>
              <a:rPr lang="ru-RU" dirty="0" err="1" smtClean="0"/>
              <a:t>файли</a:t>
            </a:r>
            <a:r>
              <a:rPr lang="ru-RU" dirty="0" smtClean="0"/>
              <a:t> у </a:t>
            </a:r>
            <a:r>
              <a:rPr lang="ru-RU" dirty="0" err="1" smtClean="0"/>
              <a:t>загальноприйнятих</a:t>
            </a:r>
            <a:r>
              <a:rPr lang="ru-RU" dirty="0" smtClean="0"/>
              <a:t> форматах PDF, </a:t>
            </a:r>
            <a:r>
              <a:rPr lang="ru-RU" dirty="0" err="1" smtClean="0"/>
              <a:t>Word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Excel</a:t>
            </a:r>
            <a:r>
              <a:rPr lang="ru-RU" dirty="0" smtClean="0"/>
              <a:t>. Через </a:t>
            </a:r>
            <a:r>
              <a:rPr lang="ru-RU" dirty="0" err="1" smtClean="0"/>
              <a:t>небезпеку</a:t>
            </a:r>
            <a:r>
              <a:rPr lang="ru-RU" dirty="0" smtClean="0"/>
              <a:t> </a:t>
            </a:r>
            <a:r>
              <a:rPr lang="ru-RU" dirty="0" err="1" smtClean="0"/>
              <a:t>вірусів</a:t>
            </a:r>
            <a:r>
              <a:rPr lang="ru-RU" dirty="0" smtClean="0"/>
              <a:t> </a:t>
            </a:r>
            <a:r>
              <a:rPr lang="ru-RU" dirty="0" err="1" smtClean="0"/>
              <a:t>багато</a:t>
            </a:r>
            <a:r>
              <a:rPr lang="ru-RU" dirty="0" smtClean="0"/>
              <a:t> </a:t>
            </a:r>
            <a:r>
              <a:rPr lang="ru-RU" dirty="0" err="1" smtClean="0"/>
              <a:t>хто</a:t>
            </a:r>
            <a:r>
              <a:rPr lang="ru-RU" dirty="0" smtClean="0"/>
              <a:t> </a:t>
            </a:r>
            <a:r>
              <a:rPr lang="ru-RU" dirty="0" err="1" smtClean="0"/>
              <a:t>відкриває</a:t>
            </a:r>
            <a:r>
              <a:rPr lang="ru-RU" dirty="0" smtClean="0"/>
              <a:t> </a:t>
            </a:r>
            <a:r>
              <a:rPr lang="ru-RU" dirty="0" err="1" smtClean="0"/>
              <a:t>додані</a:t>
            </a:r>
            <a:r>
              <a:rPr lang="ru-RU" dirty="0" smtClean="0"/>
              <a:t> </a:t>
            </a:r>
            <a:r>
              <a:rPr lang="ru-RU" dirty="0" err="1" smtClean="0"/>
              <a:t>файли</a:t>
            </a:r>
            <a:r>
              <a:rPr lang="ru-RU" dirty="0" smtClean="0"/>
              <a:t> </a:t>
            </a:r>
            <a:r>
              <a:rPr lang="ru-RU" dirty="0" err="1" smtClean="0"/>
              <a:t>лише</a:t>
            </a:r>
            <a:r>
              <a:rPr lang="ru-RU" dirty="0" smtClean="0"/>
              <a:t> </a:t>
            </a:r>
            <a:r>
              <a:rPr lang="ru-RU" dirty="0" err="1" smtClean="0"/>
              <a:t>тоді</a:t>
            </a:r>
            <a:r>
              <a:rPr lang="ru-RU" dirty="0" smtClean="0"/>
              <a:t>, коли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надсилають</a:t>
            </a:r>
            <a:r>
              <a:rPr lang="ru-RU" dirty="0" smtClean="0"/>
              <a:t> </a:t>
            </a:r>
            <a:r>
              <a:rPr lang="ru-RU" dirty="0" err="1" smtClean="0"/>
              <a:t>знайомі</a:t>
            </a:r>
            <a:r>
              <a:rPr lang="ru-RU" dirty="0" smtClean="0"/>
              <a:t> особи. </a:t>
            </a:r>
            <a:endParaRPr lang="ru-RU" dirty="0"/>
          </a:p>
        </p:txBody>
      </p:sp>
      <p:pic>
        <p:nvPicPr>
          <p:cNvPr id="4" name="Рисунок 3" descr="i (9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857364"/>
            <a:ext cx="4286280" cy="35719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2066" y="-428652"/>
            <a:ext cx="4583315" cy="5143536"/>
          </a:xfrm>
          <a:prstGeom prst="rect">
            <a:avLst/>
          </a:prstGeom>
        </p:spPr>
      </p:pic>
    </p:spTree>
  </p:cSld>
  <p:clrMapOvr>
    <a:masterClrMapping/>
  </p:clrMapOvr>
  <p:transition advTm="23328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/>
              <a:t>Посилання</a:t>
            </a:r>
            <a:r>
              <a:rPr lang="ru-RU" b="1" dirty="0" smtClean="0"/>
              <a:t> (</a:t>
            </a:r>
            <a:r>
              <a:rPr lang="ru-RU" b="1" dirty="0" err="1" smtClean="0"/>
              <a:t>Links</a:t>
            </a:r>
            <a:r>
              <a:rPr lang="ru-RU" b="1" dirty="0" smtClean="0"/>
              <a:t>).</a:t>
            </a:r>
            <a:r>
              <a:rPr lang="ru-RU" dirty="0" smtClean="0"/>
              <a:t> </a:t>
            </a:r>
            <a:r>
              <a:rPr lang="ru-RU" dirty="0" err="1" smtClean="0"/>
              <a:t>Електронні</a:t>
            </a:r>
            <a:r>
              <a:rPr lang="ru-RU" dirty="0" smtClean="0"/>
              <a:t> </a:t>
            </a:r>
            <a:r>
              <a:rPr lang="ru-RU" dirty="0" err="1" smtClean="0"/>
              <a:t>повідомлення</a:t>
            </a:r>
            <a:r>
              <a:rPr lang="ru-RU" dirty="0" smtClean="0"/>
              <a:t> часто </a:t>
            </a:r>
            <a:r>
              <a:rPr lang="ru-RU" dirty="0" err="1" smtClean="0"/>
              <a:t>містять</a:t>
            </a:r>
            <a:r>
              <a:rPr lang="ru-RU" dirty="0" smtClean="0"/>
              <a:t> </a:t>
            </a:r>
            <a:r>
              <a:rPr lang="ru-RU" dirty="0" err="1" smtClean="0"/>
              <a:t>посилання</a:t>
            </a:r>
            <a:r>
              <a:rPr lang="ru-RU" dirty="0" smtClean="0"/>
              <a:t>, за </a:t>
            </a:r>
            <a:r>
              <a:rPr lang="ru-RU" dirty="0" err="1" smtClean="0"/>
              <a:t>якими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знайти</a:t>
            </a:r>
            <a:r>
              <a:rPr lang="ru-RU" dirty="0" smtClean="0"/>
              <a:t> </a:t>
            </a:r>
            <a:r>
              <a:rPr lang="ru-RU" dirty="0" err="1" smtClean="0"/>
              <a:t>певну</a:t>
            </a:r>
            <a:r>
              <a:rPr lang="ru-RU" dirty="0" smtClean="0"/>
              <a:t> </a:t>
            </a:r>
            <a:r>
              <a:rPr lang="ru-RU" dirty="0" err="1" smtClean="0"/>
              <a:t>інформацію</a:t>
            </a:r>
            <a:r>
              <a:rPr lang="ru-RU" dirty="0" smtClean="0"/>
              <a:t>. </a:t>
            </a:r>
            <a:r>
              <a:rPr lang="ru-RU" dirty="0" err="1" smtClean="0"/>
              <a:t>Надаючи</a:t>
            </a:r>
            <a:r>
              <a:rPr lang="ru-RU" dirty="0" smtClean="0"/>
              <a:t> </a:t>
            </a:r>
            <a:r>
              <a:rPr lang="ru-RU" dirty="0" err="1" smtClean="0"/>
              <a:t>перелік</a:t>
            </a:r>
            <a:r>
              <a:rPr lang="ru-RU" dirty="0" smtClean="0"/>
              <a:t> </a:t>
            </a:r>
            <a:r>
              <a:rPr lang="ru-RU" dirty="0" err="1" smtClean="0"/>
              <a:t>посилань</a:t>
            </a:r>
            <a:r>
              <a:rPr lang="ru-RU" dirty="0" smtClean="0"/>
              <a:t> для </a:t>
            </a:r>
            <a:r>
              <a:rPr lang="ru-RU" dirty="0" err="1" smtClean="0"/>
              <a:t>одержання</a:t>
            </a:r>
            <a:r>
              <a:rPr lang="ru-RU" dirty="0" smtClean="0"/>
              <a:t> </a:t>
            </a:r>
            <a:r>
              <a:rPr lang="ru-RU" dirty="0" err="1" smtClean="0"/>
              <a:t>додаткової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, </a:t>
            </a:r>
            <a:r>
              <a:rPr lang="ru-RU" dirty="0" err="1" smtClean="0"/>
              <a:t>перевірте</a:t>
            </a:r>
            <a:r>
              <a:rPr lang="ru-RU" dirty="0" smtClean="0"/>
              <a:t>,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перейти на </a:t>
            </a:r>
            <a:r>
              <a:rPr lang="ru-RU" dirty="0" err="1" smtClean="0"/>
              <a:t>відповідну</a:t>
            </a:r>
            <a:r>
              <a:rPr lang="ru-RU" dirty="0" smtClean="0"/>
              <a:t> </a:t>
            </a:r>
            <a:r>
              <a:rPr lang="ru-RU" dirty="0" err="1" smtClean="0"/>
              <a:t>сторінку</a:t>
            </a:r>
            <a:r>
              <a:rPr lang="ru-RU" dirty="0" smtClean="0"/>
              <a:t>, </a:t>
            </a:r>
            <a:r>
              <a:rPr lang="ru-RU" dirty="0" err="1" smtClean="0"/>
              <a:t>натиснувши</a:t>
            </a:r>
            <a:r>
              <a:rPr lang="ru-RU" dirty="0" smtClean="0"/>
              <a:t> </a:t>
            </a:r>
            <a:r>
              <a:rPr lang="ru-RU" dirty="0" err="1" smtClean="0"/>
              <a:t>на</a:t>
            </a:r>
            <a:r>
              <a:rPr lang="ru-RU" dirty="0" smtClean="0"/>
              <a:t>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посилання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392906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/>
              <a:t>Відступ</a:t>
            </a:r>
            <a:r>
              <a:rPr lang="ru-RU" b="1" dirty="0" smtClean="0"/>
              <a:t> </a:t>
            </a:r>
            <a:r>
              <a:rPr lang="ru-RU" b="1" dirty="0" err="1" smtClean="0"/>
              <a:t>між</a:t>
            </a:r>
            <a:r>
              <a:rPr lang="ru-RU" b="1" dirty="0" smtClean="0"/>
              <a:t> абзацами.</a:t>
            </a:r>
            <a:r>
              <a:rPr lang="ru-RU" dirty="0" smtClean="0"/>
              <a:t> </a:t>
            </a:r>
            <a:r>
              <a:rPr lang="ru-RU" dirty="0" err="1" smtClean="0"/>
              <a:t>Електронні</a:t>
            </a:r>
            <a:r>
              <a:rPr lang="ru-RU" dirty="0" smtClean="0"/>
              <a:t> </a:t>
            </a:r>
            <a:r>
              <a:rPr lang="ru-RU" dirty="0" err="1" smtClean="0"/>
              <a:t>повідомлення</a:t>
            </a:r>
            <a:r>
              <a:rPr lang="ru-RU" dirty="0" smtClean="0"/>
              <a:t> </a:t>
            </a:r>
            <a:r>
              <a:rPr lang="ru-RU" dirty="0" err="1" smtClean="0"/>
              <a:t>читати</a:t>
            </a:r>
            <a:r>
              <a:rPr lang="ru-RU" dirty="0" smtClean="0"/>
              <a:t> </a:t>
            </a:r>
            <a:r>
              <a:rPr lang="ru-RU" dirty="0" err="1" smtClean="0"/>
              <a:t>важче</a:t>
            </a:r>
            <a:r>
              <a:rPr lang="ru-RU" dirty="0" smtClean="0"/>
              <a:t>, </a:t>
            </a:r>
            <a:r>
              <a:rPr lang="ru-RU" dirty="0" err="1" smtClean="0"/>
              <a:t>ніж</a:t>
            </a:r>
            <a:r>
              <a:rPr lang="ru-RU" dirty="0" smtClean="0"/>
              <a:t> </a:t>
            </a:r>
            <a:r>
              <a:rPr lang="ru-RU" dirty="0" err="1" smtClean="0"/>
              <a:t>звичайні</a:t>
            </a:r>
            <a:r>
              <a:rPr lang="ru-RU" dirty="0" smtClean="0"/>
              <a:t> </a:t>
            </a:r>
            <a:r>
              <a:rPr lang="ru-RU" dirty="0" err="1" smtClean="0"/>
              <a:t>листи</a:t>
            </a:r>
            <a:r>
              <a:rPr lang="ru-RU" dirty="0" smtClean="0"/>
              <a:t>, тому </a:t>
            </a:r>
            <a:r>
              <a:rPr lang="ru-RU" dirty="0" err="1" smtClean="0"/>
              <a:t>між</a:t>
            </a:r>
            <a:r>
              <a:rPr lang="ru-RU" dirty="0" smtClean="0"/>
              <a:t> абзацами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пропустити</a:t>
            </a:r>
            <a:r>
              <a:rPr lang="ru-RU" dirty="0" smtClean="0"/>
              <a:t> один рядок, </a:t>
            </a:r>
            <a:r>
              <a:rPr lang="ru-RU" dirty="0" err="1" smtClean="0"/>
              <a:t>щоб</a:t>
            </a:r>
            <a:r>
              <a:rPr lang="ru-RU" dirty="0" smtClean="0"/>
              <a:t> </a:t>
            </a:r>
            <a:r>
              <a:rPr lang="ru-RU" dirty="0" err="1" smtClean="0"/>
              <a:t>відокремити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.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повідомлення</a:t>
            </a:r>
            <a:r>
              <a:rPr lang="ru-RU" dirty="0" smtClean="0"/>
              <a:t> </a:t>
            </a:r>
            <a:r>
              <a:rPr lang="ru-RU" dirty="0" err="1" smtClean="0"/>
              <a:t>містить</a:t>
            </a:r>
            <a:r>
              <a:rPr lang="ru-RU" dirty="0" smtClean="0"/>
              <a:t> </a:t>
            </a:r>
            <a:r>
              <a:rPr lang="ru-RU" dirty="0" err="1" smtClean="0"/>
              <a:t>кілька</a:t>
            </a:r>
            <a:r>
              <a:rPr lang="ru-RU" dirty="0" smtClean="0"/>
              <a:t> </a:t>
            </a:r>
            <a:r>
              <a:rPr lang="ru-RU" dirty="0" err="1" smtClean="0"/>
              <a:t>пунктів</a:t>
            </a:r>
            <a:r>
              <a:rPr lang="ru-RU" dirty="0" smtClean="0"/>
              <a:t>,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пронумерувати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певним</a:t>
            </a:r>
            <a:r>
              <a:rPr lang="ru-RU" dirty="0" smtClean="0"/>
              <a:t> чином </a:t>
            </a:r>
            <a:r>
              <a:rPr lang="ru-RU" dirty="0" err="1" smtClean="0"/>
              <a:t>відокремити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i (8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928934"/>
            <a:ext cx="4020531" cy="3000396"/>
          </a:xfrm>
          <a:prstGeom prst="rect">
            <a:avLst/>
          </a:prstGeom>
        </p:spPr>
      </p:pic>
      <p:pic>
        <p:nvPicPr>
          <p:cNvPr id="5" name="Рисунок 4" descr="316px-Mail-interfac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7" y="571480"/>
            <a:ext cx="4038541" cy="2786082"/>
          </a:xfrm>
          <a:prstGeom prst="rect">
            <a:avLst/>
          </a:prstGeom>
        </p:spPr>
      </p:pic>
    </p:spTree>
  </p:cSld>
  <p:clrMapOvr>
    <a:masterClrMapping/>
  </p:clrMapOvr>
  <p:transition advTm="21375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0" y="1142984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err="1" smtClean="0">
                <a:ln>
                  <a:noFill/>
                </a:ln>
                <a:solidFill>
                  <a:srgbClr val="BB5E49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Вимоги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BB5E49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до </a:t>
            </a:r>
            <a:r>
              <a:rPr kumimoji="0" lang="ru-RU" sz="7200" b="0" i="0" u="none" strike="noStrike" cap="none" normalizeH="0" baseline="0" dirty="0" err="1" smtClean="0">
                <a:ln>
                  <a:noFill/>
                </a:ln>
                <a:solidFill>
                  <a:srgbClr val="BB5E49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електронного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BB5E49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7200" b="0" i="0" u="none" strike="noStrike" cap="none" normalizeH="0" baseline="0" dirty="0" err="1" smtClean="0">
                <a:ln>
                  <a:noFill/>
                </a:ln>
                <a:solidFill>
                  <a:srgbClr val="BB5E49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повідомлення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590484">
            <a:off x="-230687" y="-214842"/>
            <a:ext cx="4806087" cy="4301448"/>
          </a:xfrm>
          <a:prstGeom prst="rect">
            <a:avLst/>
          </a:prstGeom>
        </p:spPr>
      </p:pic>
    </p:spTree>
  </p:cSld>
  <p:clrMapOvr>
    <a:masterClrMapping/>
  </p:clrMapOvr>
  <p:transition advTm="3063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/>
              <a:t>Професійність</a:t>
            </a:r>
            <a:r>
              <a:rPr lang="ru-RU" b="1" dirty="0" smtClean="0"/>
              <a:t>.</a:t>
            </a:r>
            <a:r>
              <a:rPr lang="ru-RU" dirty="0" smtClean="0"/>
              <a:t> </a:t>
            </a:r>
            <a:r>
              <a:rPr lang="ru-RU" dirty="0" err="1" smtClean="0"/>
              <a:t>Ділове</a:t>
            </a:r>
            <a:r>
              <a:rPr lang="ru-RU" dirty="0" smtClean="0"/>
              <a:t> </a:t>
            </a:r>
            <a:r>
              <a:rPr lang="ru-RU" dirty="0" err="1" smtClean="0"/>
              <a:t>листування</a:t>
            </a:r>
            <a:r>
              <a:rPr lang="ru-RU" dirty="0" smtClean="0"/>
              <a:t> не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містити</a:t>
            </a:r>
            <a:r>
              <a:rPr lang="ru-RU" dirty="0" smtClean="0"/>
              <a:t> </a:t>
            </a:r>
            <a:r>
              <a:rPr lang="ru-RU" dirty="0" err="1" smtClean="0"/>
              <a:t>елементів</a:t>
            </a:r>
            <a:r>
              <a:rPr lang="ru-RU" dirty="0" smtClean="0"/>
              <a:t>, </a:t>
            </a:r>
            <a:r>
              <a:rPr lang="ru-RU" dirty="0" err="1" smtClean="0"/>
              <a:t>властивих</a:t>
            </a:r>
            <a:r>
              <a:rPr lang="ru-RU" dirty="0" smtClean="0"/>
              <a:t> приватному </a:t>
            </a:r>
            <a:r>
              <a:rPr lang="ru-RU" dirty="0" err="1" smtClean="0"/>
              <a:t>листуванню</a:t>
            </a:r>
            <a:r>
              <a:rPr lang="ru-RU" dirty="0" smtClean="0"/>
              <a:t>, </a:t>
            </a:r>
            <a:r>
              <a:rPr lang="ru-RU" dirty="0" err="1" smtClean="0"/>
              <a:t>наприклад</a:t>
            </a:r>
            <a:r>
              <a:rPr lang="ru-RU" dirty="0" smtClean="0"/>
              <a:t>: </a:t>
            </a:r>
            <a:r>
              <a:rPr lang="ru-RU" dirty="0" err="1" smtClean="0"/>
              <a:t>смайлів</a:t>
            </a:r>
            <a:r>
              <a:rPr lang="ru-RU" dirty="0" smtClean="0"/>
              <a:t>, </a:t>
            </a:r>
            <a:r>
              <a:rPr lang="ru-RU" dirty="0" err="1" smtClean="0"/>
              <a:t>вульгарних</a:t>
            </a:r>
            <a:r>
              <a:rPr lang="ru-RU" dirty="0" smtClean="0"/>
              <a:t> </a:t>
            </a:r>
            <a:r>
              <a:rPr lang="ru-RU" dirty="0" err="1" smtClean="0"/>
              <a:t>аватарів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. Адреса </a:t>
            </a:r>
            <a:r>
              <a:rPr lang="ru-RU" dirty="0" err="1" smtClean="0"/>
              <a:t>вашої</a:t>
            </a:r>
            <a:r>
              <a:rPr lang="ru-RU" dirty="0" smtClean="0"/>
              <a:t> </a:t>
            </a:r>
            <a:r>
              <a:rPr lang="ru-RU" dirty="0" err="1" smtClean="0"/>
              <a:t>електронної</a:t>
            </a:r>
            <a:r>
              <a:rPr lang="ru-RU" dirty="0" smtClean="0"/>
              <a:t> </a:t>
            </a:r>
            <a:r>
              <a:rPr lang="ru-RU" dirty="0" err="1" smtClean="0"/>
              <a:t>пошти</a:t>
            </a:r>
            <a:r>
              <a:rPr lang="ru-RU" dirty="0" smtClean="0"/>
              <a:t> для </a:t>
            </a:r>
            <a:r>
              <a:rPr lang="ru-RU" dirty="0" err="1" smtClean="0"/>
              <a:t>ділового</a:t>
            </a:r>
            <a:r>
              <a:rPr lang="ru-RU" dirty="0" smtClean="0"/>
              <a:t> </a:t>
            </a:r>
            <a:r>
              <a:rPr lang="ru-RU" dirty="0" err="1" smtClean="0"/>
              <a:t>листування</a:t>
            </a:r>
            <a:r>
              <a:rPr lang="ru-RU" dirty="0" smtClean="0"/>
              <a:t>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бути нейтральною.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2000240"/>
            <a:ext cx="76438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Точність</a:t>
            </a:r>
            <a:r>
              <a:rPr lang="ru-RU" b="1" dirty="0" smtClean="0"/>
              <a:t>.</a:t>
            </a:r>
            <a:r>
              <a:rPr lang="ru-RU" dirty="0" smtClean="0"/>
              <a:t> Хай про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йдеться</a:t>
            </a:r>
            <a:r>
              <a:rPr lang="ru-RU" dirty="0" smtClean="0"/>
              <a:t> (</a:t>
            </a:r>
            <a:r>
              <a:rPr lang="ru-RU" dirty="0" err="1" smtClean="0"/>
              <a:t>запити</a:t>
            </a:r>
            <a:r>
              <a:rPr lang="ru-RU" dirty="0" smtClean="0"/>
              <a:t>, </a:t>
            </a:r>
            <a:r>
              <a:rPr lang="ru-RU" dirty="0" err="1" smtClean="0"/>
              <a:t>пропозиції</a:t>
            </a:r>
            <a:r>
              <a:rPr lang="ru-RU" dirty="0" smtClean="0"/>
              <a:t>, </a:t>
            </a:r>
            <a:r>
              <a:rPr lang="ru-RU" dirty="0" err="1" smtClean="0"/>
              <a:t>звіти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),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перевірити</a:t>
            </a:r>
            <a:r>
              <a:rPr lang="ru-RU" dirty="0" smtClean="0"/>
              <a:t>, </a:t>
            </a:r>
            <a:r>
              <a:rPr lang="ru-RU" dirty="0" err="1" smtClean="0"/>
              <a:t>щоб</a:t>
            </a:r>
            <a:r>
              <a:rPr lang="ru-RU" dirty="0" smtClean="0"/>
              <a:t> </a:t>
            </a:r>
            <a:r>
              <a:rPr lang="ru-RU" dirty="0" err="1" smtClean="0"/>
              <a:t>дані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ви</a:t>
            </a:r>
            <a:r>
              <a:rPr lang="ru-RU" dirty="0" smtClean="0"/>
              <a:t> </a:t>
            </a:r>
            <a:r>
              <a:rPr lang="ru-RU" dirty="0" err="1" smtClean="0"/>
              <a:t>надсилаєте</a:t>
            </a:r>
            <a:r>
              <a:rPr lang="ru-RU" dirty="0" smtClean="0"/>
              <a:t>, </a:t>
            </a:r>
            <a:r>
              <a:rPr lang="ru-RU" dirty="0" err="1" smtClean="0"/>
              <a:t>були</a:t>
            </a:r>
            <a:r>
              <a:rPr lang="ru-RU" dirty="0" smtClean="0"/>
              <a:t> </a:t>
            </a:r>
            <a:r>
              <a:rPr lang="ru-RU" dirty="0" err="1" smtClean="0"/>
              <a:t>достовірними</a:t>
            </a:r>
            <a:r>
              <a:rPr lang="ru-RU" dirty="0" smtClean="0"/>
              <a:t>, а </a:t>
            </a:r>
            <a:r>
              <a:rPr lang="ru-RU" dirty="0" err="1" smtClean="0"/>
              <a:t>показники</a:t>
            </a:r>
            <a:r>
              <a:rPr lang="ru-RU" dirty="0" smtClean="0"/>
              <a:t> </a:t>
            </a:r>
            <a:r>
              <a:rPr lang="ru-RU" dirty="0" err="1" smtClean="0"/>
              <a:t>правильними</a:t>
            </a:r>
            <a:r>
              <a:rPr lang="ru-RU" dirty="0" smtClean="0"/>
              <a:t>. </a:t>
            </a:r>
            <a:r>
              <a:rPr lang="ru-RU" dirty="0" err="1" smtClean="0"/>
              <a:t>Електронний</a:t>
            </a:r>
            <a:r>
              <a:rPr lang="ru-RU" dirty="0" smtClean="0"/>
              <a:t> лист </a:t>
            </a:r>
            <a:r>
              <a:rPr lang="ru-RU" dirty="0" err="1" smtClean="0"/>
              <a:t>дуже</a:t>
            </a:r>
            <a:r>
              <a:rPr lang="ru-RU" dirty="0" smtClean="0"/>
              <a:t> часто </a:t>
            </a:r>
            <a:r>
              <a:rPr lang="ru-RU" dirty="0" err="1" smtClean="0"/>
              <a:t>буває</a:t>
            </a:r>
            <a:r>
              <a:rPr lang="ru-RU" dirty="0" smtClean="0"/>
              <a:t> першим </a:t>
            </a:r>
            <a:r>
              <a:rPr lang="ru-RU" dirty="0" err="1" smtClean="0"/>
              <a:t>кроком</a:t>
            </a:r>
            <a:r>
              <a:rPr lang="ru-RU" dirty="0" smtClean="0"/>
              <a:t> до </a:t>
            </a:r>
            <a:r>
              <a:rPr lang="ru-RU" dirty="0" err="1" smtClean="0"/>
              <a:t>співпраці</a:t>
            </a:r>
            <a:r>
              <a:rPr lang="ru-RU" dirty="0" smtClean="0"/>
              <a:t>, тому на </a:t>
            </a:r>
            <a:r>
              <a:rPr lang="ru-RU" dirty="0" err="1" smtClean="0"/>
              <a:t>її</a:t>
            </a:r>
            <a:r>
              <a:rPr lang="ru-RU" dirty="0" smtClean="0"/>
              <a:t> початку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забезпечити</a:t>
            </a:r>
            <a:r>
              <a:rPr lang="ru-RU" dirty="0" smtClean="0"/>
              <a:t> </a:t>
            </a:r>
            <a:r>
              <a:rPr lang="ru-RU" dirty="0" err="1" smtClean="0"/>
              <a:t>відкритість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57187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/>
              <a:t>Одне</a:t>
            </a:r>
            <a:r>
              <a:rPr lang="ru-RU" b="1" dirty="0" smtClean="0"/>
              <a:t> </a:t>
            </a:r>
            <a:r>
              <a:rPr lang="ru-RU" b="1" dirty="0" err="1" smtClean="0"/>
              <a:t>повідомлення</a:t>
            </a:r>
            <a:r>
              <a:rPr lang="ru-RU" b="1" dirty="0" smtClean="0"/>
              <a:t> — одна тема.</a:t>
            </a:r>
            <a:r>
              <a:rPr lang="ru-RU" dirty="0" smtClean="0"/>
              <a:t> </a:t>
            </a:r>
            <a:r>
              <a:rPr lang="ru-RU" dirty="0" err="1" smtClean="0"/>
              <a:t>Листування</a:t>
            </a:r>
            <a:r>
              <a:rPr lang="ru-RU" dirty="0" smtClean="0"/>
              <a:t> буде </a:t>
            </a:r>
            <a:r>
              <a:rPr lang="ru-RU" dirty="0" err="1" smtClean="0"/>
              <a:t>набагато</a:t>
            </a:r>
            <a:r>
              <a:rPr lang="ru-RU" dirty="0" smtClean="0"/>
              <a:t> </a:t>
            </a:r>
            <a:r>
              <a:rPr lang="ru-RU" dirty="0" err="1" smtClean="0"/>
              <a:t>ефективнішим</a:t>
            </a:r>
            <a:r>
              <a:rPr lang="ru-RU" dirty="0" smtClean="0"/>
              <a:t>, </a:t>
            </a:r>
            <a:r>
              <a:rPr lang="ru-RU" dirty="0" err="1" smtClean="0"/>
              <a:t>якщо</a:t>
            </a:r>
            <a:r>
              <a:rPr lang="ru-RU" dirty="0" smtClean="0"/>
              <a:t> в одному </a:t>
            </a:r>
            <a:r>
              <a:rPr lang="ru-RU" dirty="0" err="1" smtClean="0"/>
              <a:t>електронному</a:t>
            </a:r>
            <a:r>
              <a:rPr lang="ru-RU" dirty="0" smtClean="0"/>
              <a:t> </a:t>
            </a:r>
            <a:r>
              <a:rPr lang="ru-RU" dirty="0" err="1" smtClean="0"/>
              <a:t>повідомленні</a:t>
            </a:r>
            <a:r>
              <a:rPr lang="ru-RU" dirty="0" smtClean="0"/>
              <a:t> </a:t>
            </a:r>
            <a:r>
              <a:rPr lang="ru-RU" dirty="0" err="1" smtClean="0"/>
              <a:t>розглядатиметься</a:t>
            </a:r>
            <a:r>
              <a:rPr lang="ru-RU" dirty="0" smtClean="0"/>
              <a:t> </a:t>
            </a:r>
            <a:r>
              <a:rPr lang="ru-RU" dirty="0" err="1" smtClean="0"/>
              <a:t>лише</a:t>
            </a:r>
            <a:r>
              <a:rPr lang="ru-RU" dirty="0" smtClean="0"/>
              <a:t> </a:t>
            </a:r>
            <a:r>
              <a:rPr lang="ru-RU" dirty="0" err="1" smtClean="0"/>
              <a:t>одне</a:t>
            </a:r>
            <a:r>
              <a:rPr lang="ru-RU" dirty="0" smtClean="0"/>
              <a:t> </a:t>
            </a:r>
            <a:r>
              <a:rPr lang="ru-RU" dirty="0" err="1" smtClean="0"/>
              <a:t>питання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5380672"/>
            <a:ext cx="76438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Лаконічність</a:t>
            </a:r>
            <a:r>
              <a:rPr lang="ru-RU" b="1" dirty="0" smtClean="0"/>
              <a:t>.</a:t>
            </a:r>
            <a:r>
              <a:rPr lang="ru-RU" dirty="0" smtClean="0"/>
              <a:t> Як </a:t>
            </a:r>
            <a:r>
              <a:rPr lang="ru-RU" dirty="0" err="1" smtClean="0"/>
              <a:t>і</a:t>
            </a:r>
            <a:r>
              <a:rPr lang="ru-RU" dirty="0" smtClean="0"/>
              <a:t> в </a:t>
            </a:r>
            <a:r>
              <a:rPr lang="ru-RU" dirty="0" err="1" smtClean="0"/>
              <a:t>будь-якому</a:t>
            </a:r>
            <a:r>
              <a:rPr lang="ru-RU" dirty="0" smtClean="0"/>
              <a:t> </a:t>
            </a:r>
            <a:r>
              <a:rPr lang="ru-RU" dirty="0" err="1" smtClean="0"/>
              <a:t>діловому</a:t>
            </a:r>
            <a:r>
              <a:rPr lang="ru-RU" dirty="0" smtClean="0"/>
              <a:t> </a:t>
            </a:r>
            <a:r>
              <a:rPr lang="ru-RU" dirty="0" err="1" smtClean="0"/>
              <a:t>листі</a:t>
            </a:r>
            <a:r>
              <a:rPr lang="ru-RU" dirty="0" smtClean="0"/>
              <a:t>, </a:t>
            </a:r>
            <a:r>
              <a:rPr lang="ru-RU" dirty="0" err="1" smtClean="0"/>
              <a:t>в</a:t>
            </a:r>
            <a:r>
              <a:rPr lang="ru-RU" dirty="0" smtClean="0"/>
              <a:t> </a:t>
            </a:r>
            <a:r>
              <a:rPr lang="ru-RU" dirty="0" err="1" smtClean="0"/>
              <a:t>електронному</a:t>
            </a:r>
            <a:r>
              <a:rPr lang="ru-RU" dirty="0" smtClean="0"/>
              <a:t>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викладати</a:t>
            </a:r>
            <a:r>
              <a:rPr lang="ru-RU" dirty="0" smtClean="0"/>
              <a:t> суть </a:t>
            </a:r>
            <a:r>
              <a:rPr lang="ru-RU" dirty="0" err="1" smtClean="0"/>
              <a:t>справи</a:t>
            </a:r>
            <a:r>
              <a:rPr lang="ru-RU" dirty="0" smtClean="0"/>
              <a:t> </a:t>
            </a:r>
            <a:r>
              <a:rPr lang="ru-RU" dirty="0" err="1" smtClean="0"/>
              <a:t>лаконічно</a:t>
            </a:r>
            <a:r>
              <a:rPr lang="ru-RU" dirty="0" smtClean="0"/>
              <a:t>, </a:t>
            </a:r>
            <a:r>
              <a:rPr lang="ru-RU" dirty="0" err="1" smtClean="0"/>
              <a:t>адже</a:t>
            </a:r>
            <a:r>
              <a:rPr lang="ru-RU" dirty="0" smtClean="0"/>
              <a:t> часто ми не </a:t>
            </a:r>
            <a:r>
              <a:rPr lang="ru-RU" dirty="0" err="1" smtClean="0"/>
              <a:t>маємо</a:t>
            </a:r>
            <a:r>
              <a:rPr lang="ru-RU" dirty="0" smtClean="0"/>
              <a:t> часу на </a:t>
            </a:r>
            <a:r>
              <a:rPr lang="ru-RU" dirty="0" err="1" smtClean="0"/>
              <a:t>читання</a:t>
            </a:r>
            <a:r>
              <a:rPr lang="ru-RU" dirty="0" smtClean="0"/>
              <a:t> </a:t>
            </a:r>
            <a:r>
              <a:rPr lang="ru-RU" dirty="0" err="1" smtClean="0"/>
              <a:t>довгих</a:t>
            </a:r>
            <a:r>
              <a:rPr lang="ru-RU" dirty="0" smtClean="0"/>
              <a:t> </a:t>
            </a:r>
            <a:r>
              <a:rPr lang="ru-RU" dirty="0" err="1" smtClean="0"/>
              <a:t>листів</a:t>
            </a:r>
            <a:r>
              <a:rPr lang="ru-RU" dirty="0" smtClean="0"/>
              <a:t>. </a:t>
            </a:r>
            <a:r>
              <a:rPr lang="ru-RU" dirty="0" err="1" smtClean="0"/>
              <a:t>Ідеться</a:t>
            </a:r>
            <a:r>
              <a:rPr lang="ru-RU" dirty="0" smtClean="0"/>
              <a:t> не </a:t>
            </a:r>
            <a:r>
              <a:rPr lang="ru-RU" dirty="0" err="1" smtClean="0"/>
              <a:t>лише</a:t>
            </a:r>
            <a:r>
              <a:rPr lang="ru-RU" dirty="0" smtClean="0"/>
              <a:t> про те,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повідомлення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бути коротким — </a:t>
            </a:r>
            <a:r>
              <a:rPr lang="ru-RU" dirty="0" err="1" smtClean="0"/>
              <a:t>воно</a:t>
            </a:r>
            <a:r>
              <a:rPr lang="ru-RU" dirty="0" smtClean="0"/>
              <a:t> повинно </a:t>
            </a:r>
            <a:r>
              <a:rPr lang="ru-RU" dirty="0" err="1" smtClean="0"/>
              <a:t>містити</a:t>
            </a:r>
            <a:r>
              <a:rPr lang="ru-RU" dirty="0" smtClean="0"/>
              <a:t> </a:t>
            </a:r>
            <a:r>
              <a:rPr lang="ru-RU" dirty="0" err="1" smtClean="0"/>
              <a:t>вичерпну</a:t>
            </a:r>
            <a:r>
              <a:rPr lang="ru-RU" dirty="0" smtClean="0"/>
              <a:t> </a:t>
            </a:r>
            <a:r>
              <a:rPr lang="ru-RU" dirty="0" err="1" smtClean="0"/>
              <a:t>інформацію</a:t>
            </a:r>
            <a:r>
              <a:rPr lang="ru-RU" dirty="0" smtClean="0"/>
              <a:t> </a:t>
            </a:r>
            <a:r>
              <a:rPr lang="ru-RU" dirty="0" err="1" smtClean="0"/>
              <a:t>стосовно</a:t>
            </a:r>
            <a:r>
              <a:rPr lang="ru-RU" dirty="0" smtClean="0"/>
              <a:t> </a:t>
            </a:r>
            <a:r>
              <a:rPr lang="ru-RU" dirty="0" err="1" smtClean="0"/>
              <a:t>певного</a:t>
            </a:r>
            <a:r>
              <a:rPr lang="ru-RU" dirty="0" smtClean="0"/>
              <a:t> </a:t>
            </a:r>
            <a:r>
              <a:rPr lang="ru-RU" dirty="0" err="1" smtClean="0"/>
              <a:t>питання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 descr="i (7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0"/>
            <a:ext cx="3600475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 (7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3429000"/>
            <a:ext cx="3411403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457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Голубина</a:t>
            </a:r>
            <a:r>
              <a:rPr lang="ru-RU" dirty="0" smtClean="0"/>
              <a:t> </a:t>
            </a:r>
            <a:r>
              <a:rPr lang="ru-RU" dirty="0" err="1" smtClean="0"/>
              <a:t>пошта</a:t>
            </a:r>
            <a:r>
              <a:rPr lang="ru-RU" dirty="0" smtClean="0"/>
              <a:t> </a:t>
            </a:r>
            <a:r>
              <a:rPr lang="ru-RU" dirty="0" err="1" smtClean="0"/>
              <a:t>досить</a:t>
            </a:r>
            <a:r>
              <a:rPr lang="ru-RU" dirty="0" smtClean="0"/>
              <a:t> </a:t>
            </a:r>
            <a:r>
              <a:rPr lang="ru-RU" dirty="0" err="1" smtClean="0"/>
              <a:t>довго</a:t>
            </a:r>
            <a:r>
              <a:rPr lang="ru-RU" dirty="0" smtClean="0"/>
              <a:t> </a:t>
            </a:r>
            <a:r>
              <a:rPr lang="ru-RU" dirty="0" err="1" smtClean="0"/>
              <a:t>була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не </a:t>
            </a:r>
            <a:r>
              <a:rPr lang="ru-RU" dirty="0" err="1" smtClean="0"/>
              <a:t>єдиним</a:t>
            </a:r>
            <a:r>
              <a:rPr lang="ru-RU" dirty="0" smtClean="0"/>
              <a:t> </a:t>
            </a:r>
            <a:r>
              <a:rPr lang="ru-RU" dirty="0" err="1" smtClean="0"/>
              <a:t>засобом</a:t>
            </a:r>
            <a:r>
              <a:rPr lang="ru-RU" dirty="0" smtClean="0"/>
              <a:t> </a:t>
            </a:r>
            <a:r>
              <a:rPr lang="ru-RU" dirty="0" err="1" smtClean="0"/>
              <a:t>передачі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 на </a:t>
            </a:r>
            <a:r>
              <a:rPr lang="ru-RU" dirty="0" err="1" smtClean="0"/>
              <a:t>великі</a:t>
            </a:r>
            <a:r>
              <a:rPr lang="ru-RU" dirty="0" smtClean="0"/>
              <a:t> </a:t>
            </a:r>
            <a:r>
              <a:rPr lang="ru-RU" dirty="0" err="1" smtClean="0"/>
              <a:t>відстані</a:t>
            </a:r>
            <a:r>
              <a:rPr lang="ru-RU" dirty="0" smtClean="0"/>
              <a:t>. </a:t>
            </a:r>
            <a:r>
              <a:rPr lang="ru-RU" dirty="0" err="1" smtClean="0"/>
              <a:t>Історія</a:t>
            </a:r>
            <a:r>
              <a:rPr lang="ru-RU" dirty="0" smtClean="0"/>
              <a:t> </a:t>
            </a:r>
            <a:r>
              <a:rPr lang="ru-RU" dirty="0" err="1" smtClean="0"/>
              <a:t>свідчить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голубів</a:t>
            </a:r>
            <a:r>
              <a:rPr lang="ru-RU" dirty="0" smtClean="0"/>
              <a:t> почали </a:t>
            </a:r>
            <a:r>
              <a:rPr lang="ru-RU" dirty="0" err="1" smtClean="0"/>
              <a:t>використовувати</a:t>
            </a:r>
            <a:r>
              <a:rPr lang="ru-RU" dirty="0" smtClean="0"/>
              <a:t> як </a:t>
            </a:r>
            <a:r>
              <a:rPr lang="ru-RU" dirty="0" err="1" smtClean="0"/>
              <a:t>листонош</a:t>
            </a:r>
            <a:r>
              <a:rPr lang="ru-RU" dirty="0" smtClean="0"/>
              <a:t> </a:t>
            </a:r>
            <a:r>
              <a:rPr lang="ru-RU" dirty="0" err="1" smtClean="0"/>
              <a:t>ще</a:t>
            </a:r>
            <a:r>
              <a:rPr lang="ru-RU" dirty="0" smtClean="0"/>
              <a:t> у </a:t>
            </a:r>
            <a:r>
              <a:rPr lang="ru-RU" dirty="0" err="1" smtClean="0"/>
              <a:t>Месопотамії</a:t>
            </a:r>
            <a:r>
              <a:rPr lang="ru-RU" dirty="0" smtClean="0"/>
              <a:t> 6500 </a:t>
            </a:r>
            <a:r>
              <a:rPr lang="ru-RU" dirty="0" err="1" smtClean="0"/>
              <a:t>років</a:t>
            </a:r>
            <a:r>
              <a:rPr lang="ru-RU" dirty="0" smtClean="0"/>
              <a:t> тому. </a:t>
            </a:r>
            <a:r>
              <a:rPr lang="ru-RU" dirty="0" err="1" smtClean="0"/>
              <a:t>Голубина</a:t>
            </a:r>
            <a:r>
              <a:rPr lang="ru-RU" dirty="0" smtClean="0"/>
              <a:t> </a:t>
            </a:r>
            <a:r>
              <a:rPr lang="ru-RU" dirty="0" err="1" smtClean="0"/>
              <a:t>пошта</a:t>
            </a:r>
            <a:r>
              <a:rPr lang="ru-RU" dirty="0" smtClean="0"/>
              <a:t> </a:t>
            </a:r>
            <a:r>
              <a:rPr lang="ru-RU" dirty="0" err="1" smtClean="0"/>
              <a:t>діяла</a:t>
            </a:r>
            <a:r>
              <a:rPr lang="ru-RU" dirty="0" smtClean="0"/>
              <a:t> в </a:t>
            </a:r>
            <a:r>
              <a:rPr lang="ru-RU" dirty="0" err="1" smtClean="0"/>
              <a:t>Стародавньому</a:t>
            </a:r>
            <a:r>
              <a:rPr lang="ru-RU" dirty="0" smtClean="0"/>
              <a:t> </a:t>
            </a:r>
            <a:r>
              <a:rPr lang="ru-RU" dirty="0" err="1" smtClean="0"/>
              <a:t>Китаї</a:t>
            </a:r>
            <a:r>
              <a:rPr lang="ru-RU" dirty="0" smtClean="0"/>
              <a:t>, </a:t>
            </a:r>
            <a:r>
              <a:rPr lang="ru-RU" dirty="0" err="1" smtClean="0"/>
              <a:t>Персії</a:t>
            </a:r>
            <a:r>
              <a:rPr lang="ru-RU" dirty="0" smtClean="0"/>
              <a:t>, </a:t>
            </a:r>
            <a:r>
              <a:rPr lang="ru-RU" dirty="0" err="1" smtClean="0"/>
              <a:t>Індії</a:t>
            </a:r>
            <a:r>
              <a:rPr lang="ru-RU" dirty="0" smtClean="0"/>
              <a:t> та </a:t>
            </a:r>
            <a:r>
              <a:rPr lang="ru-RU" dirty="0" err="1" smtClean="0"/>
              <a:t>Греції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i (6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500042"/>
            <a:ext cx="3286148" cy="2190766"/>
          </a:xfrm>
          <a:prstGeom prst="rect">
            <a:avLst/>
          </a:prstGeom>
        </p:spPr>
      </p:pic>
      <p:pic>
        <p:nvPicPr>
          <p:cNvPr id="4" name="Рисунок 3" descr="i (6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2893215"/>
            <a:ext cx="2928958" cy="3661198"/>
          </a:xfrm>
          <a:prstGeom prst="rect">
            <a:avLst/>
          </a:prstGeom>
        </p:spPr>
      </p:pic>
      <p:pic>
        <p:nvPicPr>
          <p:cNvPr id="5" name="Рисунок 4" descr="i (67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2132" y="2928934"/>
            <a:ext cx="2786082" cy="3695822"/>
          </a:xfrm>
          <a:prstGeom prst="rect">
            <a:avLst/>
          </a:prstGeom>
        </p:spPr>
      </p:pic>
    </p:spTree>
  </p:cSld>
  <p:clrMapOvr>
    <a:masterClrMapping/>
  </p:clrMapOvr>
  <p:transition advTm="1832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/>
              <a:t>Активний</a:t>
            </a:r>
            <a:r>
              <a:rPr lang="ru-RU" b="1" dirty="0" smtClean="0"/>
              <a:t> стан.</a:t>
            </a:r>
            <a:r>
              <a:rPr lang="ru-RU" dirty="0" smtClean="0"/>
              <a:t> У </a:t>
            </a:r>
            <a:r>
              <a:rPr lang="ru-RU" dirty="0" err="1" smtClean="0"/>
              <a:t>тексті</a:t>
            </a:r>
            <a:r>
              <a:rPr lang="ru-RU" dirty="0" smtClean="0"/>
              <a:t> </a:t>
            </a:r>
            <a:r>
              <a:rPr lang="ru-RU" dirty="0" err="1" smtClean="0"/>
              <a:t>повідомлення</a:t>
            </a:r>
            <a:r>
              <a:rPr lang="ru-RU" dirty="0" smtClean="0"/>
              <a:t>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використовувати</a:t>
            </a:r>
            <a:r>
              <a:rPr lang="ru-RU" dirty="0" smtClean="0"/>
              <a:t> </a:t>
            </a:r>
            <a:r>
              <a:rPr lang="ru-RU" dirty="0" err="1" smtClean="0"/>
              <a:t>активний</a:t>
            </a:r>
            <a:r>
              <a:rPr lang="ru-RU" dirty="0" smtClean="0"/>
              <a:t> стан. </a:t>
            </a:r>
            <a:r>
              <a:rPr lang="ru-RU" dirty="0" err="1" smtClean="0"/>
              <a:t>Наприклад</a:t>
            </a:r>
            <a:r>
              <a:rPr lang="ru-RU" dirty="0" smtClean="0"/>
              <a:t>, </a:t>
            </a:r>
            <a:r>
              <a:rPr lang="ru-RU" dirty="0" err="1" smtClean="0"/>
              <a:t>речення</a:t>
            </a:r>
            <a:r>
              <a:rPr lang="ru-RU" dirty="0" smtClean="0"/>
              <a:t> — Ми </a:t>
            </a:r>
            <a:r>
              <a:rPr lang="ru-RU" dirty="0" err="1" smtClean="0"/>
              <a:t>надсилаємо</a:t>
            </a:r>
            <a:r>
              <a:rPr lang="ru-RU" dirty="0" smtClean="0"/>
              <a:t> </a:t>
            </a:r>
            <a:r>
              <a:rPr lang="ru-RU" dirty="0" err="1" smtClean="0"/>
              <a:t>відповідь</a:t>
            </a:r>
            <a:r>
              <a:rPr lang="ru-RU" dirty="0" smtClean="0"/>
              <a:t> на Ваше </a:t>
            </a:r>
            <a:r>
              <a:rPr lang="ru-RU" dirty="0" err="1" smtClean="0"/>
              <a:t>запитання</a:t>
            </a:r>
            <a:r>
              <a:rPr lang="ru-RU" dirty="0" smtClean="0"/>
              <a:t> </a:t>
            </a:r>
            <a:r>
              <a:rPr lang="ru-RU" dirty="0" err="1" smtClean="0"/>
              <a:t>сприймається</a:t>
            </a:r>
            <a:r>
              <a:rPr lang="ru-RU" dirty="0" smtClean="0"/>
              <a:t> </a:t>
            </a:r>
            <a:r>
              <a:rPr lang="ru-RU" dirty="0" err="1" smtClean="0"/>
              <a:t>легше</a:t>
            </a:r>
            <a:r>
              <a:rPr lang="ru-RU" dirty="0" smtClean="0"/>
              <a:t> </a:t>
            </a:r>
            <a:r>
              <a:rPr lang="ru-RU" dirty="0" err="1" smtClean="0"/>
              <a:t>ніж</a:t>
            </a:r>
            <a:r>
              <a:rPr lang="ru-RU" dirty="0" smtClean="0"/>
              <a:t> </a:t>
            </a:r>
            <a:r>
              <a:rPr lang="ru-RU" dirty="0" err="1" smtClean="0"/>
              <a:t>інші</a:t>
            </a:r>
            <a:r>
              <a:rPr lang="ru-RU" dirty="0" smtClean="0"/>
              <a:t> </a:t>
            </a:r>
            <a:r>
              <a:rPr lang="ru-RU" dirty="0" err="1" smtClean="0"/>
              <a:t>конструкції</a:t>
            </a:r>
            <a:r>
              <a:rPr lang="ru-RU" dirty="0" smtClean="0"/>
              <a:t>.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подбати</a:t>
            </a:r>
            <a:r>
              <a:rPr lang="ru-RU" dirty="0" smtClean="0"/>
              <a:t>, </a:t>
            </a:r>
            <a:r>
              <a:rPr lang="ru-RU" dirty="0" err="1" smtClean="0"/>
              <a:t>щоб</a:t>
            </a:r>
            <a:r>
              <a:rPr lang="ru-RU" dirty="0" smtClean="0"/>
              <a:t> </a:t>
            </a:r>
            <a:r>
              <a:rPr lang="ru-RU" dirty="0" err="1" smtClean="0"/>
              <a:t>мова</a:t>
            </a:r>
            <a:r>
              <a:rPr lang="ru-RU" dirty="0" smtClean="0"/>
              <a:t> </a:t>
            </a:r>
            <a:r>
              <a:rPr lang="ru-RU" dirty="0" err="1" smtClean="0"/>
              <a:t>повідомлення</a:t>
            </a:r>
            <a:r>
              <a:rPr lang="ru-RU" dirty="0" smtClean="0"/>
              <a:t> </a:t>
            </a:r>
            <a:r>
              <a:rPr lang="ru-RU" dirty="0" err="1" smtClean="0"/>
              <a:t>була</a:t>
            </a:r>
            <a:r>
              <a:rPr lang="ru-RU" dirty="0" smtClean="0"/>
              <a:t> </a:t>
            </a:r>
            <a:r>
              <a:rPr lang="ru-RU" dirty="0" err="1" smtClean="0"/>
              <a:t>ґендерно</a:t>
            </a:r>
            <a:r>
              <a:rPr lang="ru-RU" dirty="0" smtClean="0"/>
              <a:t> нейтральною, </a:t>
            </a:r>
            <a:r>
              <a:rPr lang="ru-RU" dirty="0" err="1" smtClean="0"/>
              <a:t>і</a:t>
            </a:r>
            <a:r>
              <a:rPr lang="ru-RU" dirty="0" smtClean="0"/>
              <a:t> лист не </a:t>
            </a:r>
            <a:r>
              <a:rPr lang="ru-RU" dirty="0" err="1" smtClean="0"/>
              <a:t>містив</a:t>
            </a:r>
            <a:r>
              <a:rPr lang="ru-RU" dirty="0" smtClean="0"/>
              <a:t> </a:t>
            </a:r>
            <a:r>
              <a:rPr lang="ru-RU" dirty="0" err="1" smtClean="0"/>
              <a:t>образливих</a:t>
            </a:r>
            <a:r>
              <a:rPr lang="ru-RU" dirty="0" smtClean="0"/>
              <a:t> </a:t>
            </a:r>
            <a:r>
              <a:rPr lang="ru-RU" dirty="0" err="1" smtClean="0"/>
              <a:t>зауважень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конфіденційної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err="1" smtClean="0"/>
              <a:t>Звертання</a:t>
            </a:r>
            <a:r>
              <a:rPr lang="ru-RU" b="1" dirty="0" smtClean="0"/>
              <a:t>.</a:t>
            </a:r>
            <a:r>
              <a:rPr lang="ru-RU" dirty="0" smtClean="0"/>
              <a:t> </a:t>
            </a:r>
            <a:r>
              <a:rPr lang="ru-RU" dirty="0" err="1" smtClean="0"/>
              <a:t>Зазвичай</a:t>
            </a:r>
            <a:r>
              <a:rPr lang="ru-RU" dirty="0" smtClean="0"/>
              <a:t> в </a:t>
            </a:r>
            <a:r>
              <a:rPr lang="ru-RU" dirty="0" err="1" smtClean="0"/>
              <a:t>електронних</a:t>
            </a:r>
            <a:r>
              <a:rPr lang="ru-RU" dirty="0" smtClean="0"/>
              <a:t> листах </a:t>
            </a:r>
            <a:r>
              <a:rPr lang="ru-RU" dirty="0" err="1" smtClean="0"/>
              <a:t>використовується</a:t>
            </a:r>
            <a:r>
              <a:rPr lang="ru-RU" dirty="0" smtClean="0"/>
              <a:t> </a:t>
            </a:r>
            <a:r>
              <a:rPr lang="ru-RU" dirty="0" err="1" smtClean="0"/>
              <a:t>офіційна</a:t>
            </a:r>
            <a:r>
              <a:rPr lang="ru-RU" dirty="0" smtClean="0"/>
              <a:t> форма </a:t>
            </a:r>
            <a:r>
              <a:rPr lang="ru-RU" dirty="0" err="1" smtClean="0"/>
              <a:t>звертання</a:t>
            </a:r>
            <a:r>
              <a:rPr lang="ru-RU" dirty="0" smtClean="0"/>
              <a:t> - </a:t>
            </a:r>
            <a:r>
              <a:rPr lang="ru-RU" dirty="0" err="1" smtClean="0"/>
              <a:t>В.І.Ковалю</a:t>
            </a:r>
            <a:r>
              <a:rPr lang="ru-RU" dirty="0" smtClean="0"/>
              <a:t>.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Шановний</a:t>
            </a:r>
            <a:r>
              <a:rPr lang="ru-RU" dirty="0" smtClean="0"/>
              <a:t> Василь </a:t>
            </a:r>
            <a:r>
              <a:rPr lang="ru-RU" dirty="0" err="1" smtClean="0"/>
              <a:t>Іванович</a:t>
            </a:r>
            <a:r>
              <a:rPr lang="ru-RU" dirty="0" smtClean="0"/>
              <a:t>! До </a:t>
            </a:r>
            <a:r>
              <a:rPr lang="ru-RU" dirty="0" err="1" smtClean="0"/>
              <a:t>незнайомих</a:t>
            </a:r>
            <a:r>
              <a:rPr lang="ru-RU" dirty="0" smtClean="0"/>
              <a:t> </a:t>
            </a:r>
            <a:r>
              <a:rPr lang="ru-RU" dirty="0" err="1" smtClean="0"/>
              <a:t>адресатів</a:t>
            </a:r>
            <a:r>
              <a:rPr lang="ru-RU" dirty="0" smtClean="0"/>
              <a:t>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звертатися</a:t>
            </a:r>
            <a:r>
              <a:rPr lang="ru-RU" dirty="0" smtClean="0"/>
              <a:t> </a:t>
            </a:r>
            <a:r>
              <a:rPr lang="ru-RU" dirty="0" err="1" smtClean="0"/>
              <a:t>офіційно</a:t>
            </a:r>
            <a:r>
              <a:rPr lang="ru-RU" dirty="0" smtClean="0"/>
              <a:t>. </a:t>
            </a:r>
            <a:r>
              <a:rPr lang="ru-RU" dirty="0" err="1" smtClean="0"/>
              <a:t>Звертатися</a:t>
            </a:r>
            <a:r>
              <a:rPr lang="ru-RU" dirty="0" smtClean="0"/>
              <a:t> до адресата на </a:t>
            </a:r>
            <a:r>
              <a:rPr lang="ru-RU" dirty="0" err="1" smtClean="0"/>
              <a:t>ім’я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,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він</a:t>
            </a:r>
            <a:r>
              <a:rPr lang="ru-RU" dirty="0" smtClean="0"/>
              <a:t> дав вам </a:t>
            </a:r>
            <a:r>
              <a:rPr lang="ru-RU" dirty="0" err="1" smtClean="0"/>
              <a:t>зрозуміти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прийнятно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 descr="i (8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500042"/>
            <a:ext cx="3792882" cy="3143272"/>
          </a:xfrm>
          <a:prstGeom prst="rect">
            <a:avLst/>
          </a:prstGeom>
        </p:spPr>
      </p:pic>
      <p:pic>
        <p:nvPicPr>
          <p:cNvPr id="4" name="Рисунок 3" descr="i (8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3786190"/>
            <a:ext cx="3714776" cy="2786082"/>
          </a:xfrm>
          <a:prstGeom prst="rect">
            <a:avLst/>
          </a:prstGeom>
        </p:spPr>
      </p:pic>
    </p:spTree>
  </p:cSld>
  <p:clrMapOvr>
    <a:masterClrMapping/>
  </p:clrMapOvr>
  <p:transition advTm="3031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BB5E49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Структура </a:t>
            </a:r>
            <a:r>
              <a:rPr kumimoji="0" lang="ru-RU" sz="8000" b="0" i="0" u="none" strike="noStrike" cap="none" normalizeH="0" baseline="0" dirty="0" err="1" smtClean="0">
                <a:ln>
                  <a:noFill/>
                </a:ln>
                <a:solidFill>
                  <a:srgbClr val="BB5E49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електронного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BB5E49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8000" b="0" i="0" u="none" strike="noStrike" cap="none" normalizeH="0" baseline="0" dirty="0" err="1" smtClean="0">
                <a:ln>
                  <a:noFill/>
                </a:ln>
                <a:solidFill>
                  <a:srgbClr val="BB5E49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повідомлення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204" y="1214422"/>
            <a:ext cx="9144000" cy="5579914"/>
          </a:xfrm>
          <a:prstGeom prst="rect">
            <a:avLst/>
          </a:prstGeom>
        </p:spPr>
      </p:pic>
    </p:spTree>
  </p:cSld>
  <p:clrMapOvr>
    <a:masterClrMapping/>
  </p:clrMapOvr>
  <p:transition advTm="2578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357158" y="428604"/>
            <a:ext cx="850112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Отже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електронне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повідомлення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складається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з: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привітання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звертання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речення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1 абзацу 1: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саме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вам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потрібно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абзацу 1: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уся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інформація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стосовно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вашого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питання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абзацу 2: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пояснення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причин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звернення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надання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подробиць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останнього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речення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подяка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адресатові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висловлення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сподівання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на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вирішення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питання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отримання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відповіді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).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Наприклад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Дякую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чи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З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повагою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блоку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підпису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24578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71480"/>
            <a:ext cx="80010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Електронна</a:t>
            </a:r>
            <a:r>
              <a:rPr lang="ru-RU" sz="2800" dirty="0" smtClean="0"/>
              <a:t> </a:t>
            </a:r>
            <a:r>
              <a:rPr lang="ru-RU" sz="2800" dirty="0" err="1" smtClean="0"/>
              <a:t>пошта</a:t>
            </a:r>
            <a:r>
              <a:rPr lang="ru-RU" sz="2800" dirty="0" smtClean="0"/>
              <a:t> — </a:t>
            </a:r>
            <a:r>
              <a:rPr lang="ru-RU" sz="2800" dirty="0" err="1" smtClean="0"/>
              <a:t>чи</a:t>
            </a:r>
            <a:r>
              <a:rPr lang="ru-RU" sz="2800" dirty="0" smtClean="0"/>
              <a:t> не перший </a:t>
            </a:r>
            <a:r>
              <a:rPr lang="ru-RU" sz="2800" dirty="0" err="1" smtClean="0"/>
              <a:t>крок</a:t>
            </a:r>
            <a:r>
              <a:rPr lang="ru-RU" sz="2800" dirty="0" smtClean="0"/>
              <a:t> до </a:t>
            </a:r>
            <a:r>
              <a:rPr lang="ru-RU" sz="2800" dirty="0" err="1" smtClean="0"/>
              <a:t>спілкування</a:t>
            </a:r>
            <a:r>
              <a:rPr lang="ru-RU" sz="2800" dirty="0" smtClean="0"/>
              <a:t> в </a:t>
            </a:r>
            <a:r>
              <a:rPr lang="ru-RU" sz="2800" dirty="0" err="1" smtClean="0"/>
              <a:t>режимі</a:t>
            </a:r>
            <a:r>
              <a:rPr lang="ru-RU" sz="2800" dirty="0" smtClean="0"/>
              <a:t> </a:t>
            </a:r>
            <a:r>
              <a:rPr lang="ru-RU" sz="2800" dirty="0" err="1" smtClean="0"/>
              <a:t>он-лайн</a:t>
            </a:r>
            <a:r>
              <a:rPr lang="ru-RU" sz="2800" dirty="0" smtClean="0"/>
              <a:t>. І </a:t>
            </a:r>
            <a:r>
              <a:rPr lang="ru-RU" sz="2800" dirty="0" err="1" smtClean="0"/>
              <a:t>хоча</a:t>
            </a:r>
            <a:r>
              <a:rPr lang="ru-RU" sz="2800" dirty="0" smtClean="0"/>
              <a:t> </a:t>
            </a:r>
            <a:r>
              <a:rPr lang="ru-RU" sz="2800" dirty="0" err="1" smtClean="0"/>
              <a:t>її</a:t>
            </a:r>
            <a:r>
              <a:rPr lang="ru-RU" sz="2800" dirty="0" smtClean="0"/>
              <a:t> основною </a:t>
            </a:r>
            <a:r>
              <a:rPr lang="ru-RU" sz="2800" dirty="0" err="1" smtClean="0"/>
              <a:t>цінністю</a:t>
            </a:r>
            <a:r>
              <a:rPr lang="ru-RU" sz="2800" dirty="0" smtClean="0"/>
              <a:t> </a:t>
            </a:r>
            <a:r>
              <a:rPr lang="ru-RU" sz="2800" dirty="0" err="1" smtClean="0"/>
              <a:t>є</a:t>
            </a:r>
            <a:r>
              <a:rPr lang="ru-RU" sz="2800" dirty="0" smtClean="0"/>
              <a:t> </a:t>
            </a:r>
            <a:r>
              <a:rPr lang="ru-RU" sz="2800" dirty="0" err="1" smtClean="0"/>
              <a:t>оперативність</a:t>
            </a:r>
            <a:r>
              <a:rPr lang="ru-RU" sz="2800" dirty="0" smtClean="0"/>
              <a:t>, </a:t>
            </a:r>
            <a:r>
              <a:rPr lang="ru-RU" sz="2800" dirty="0" err="1" smtClean="0"/>
              <a:t>такі</a:t>
            </a:r>
            <a:r>
              <a:rPr lang="ru-RU" sz="2800" dirty="0" smtClean="0"/>
              <a:t> </a:t>
            </a:r>
            <a:r>
              <a:rPr lang="ru-RU" sz="2800" dirty="0" err="1" smtClean="0"/>
              <a:t>повідомлення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вимагають</a:t>
            </a:r>
            <a:r>
              <a:rPr lang="ru-RU" sz="2800" dirty="0" smtClean="0"/>
              <a:t> не </a:t>
            </a:r>
            <a:r>
              <a:rPr lang="ru-RU" sz="2800" dirty="0" err="1" smtClean="0"/>
              <a:t>менше</a:t>
            </a:r>
            <a:r>
              <a:rPr lang="ru-RU" sz="2800" dirty="0" smtClean="0"/>
              <a:t> </a:t>
            </a:r>
            <a:r>
              <a:rPr lang="ru-RU" sz="2800" dirty="0" err="1" smtClean="0"/>
              <a:t>уваги</a:t>
            </a:r>
            <a:r>
              <a:rPr lang="ru-RU" sz="2800" dirty="0" smtClean="0"/>
              <a:t>, </a:t>
            </a:r>
            <a:r>
              <a:rPr lang="ru-RU" sz="2800" dirty="0" err="1" smtClean="0"/>
              <a:t>ніж</a:t>
            </a:r>
            <a:r>
              <a:rPr lang="ru-RU" sz="2800" dirty="0" smtClean="0"/>
              <a:t> </a:t>
            </a:r>
            <a:r>
              <a:rPr lang="ru-RU" sz="2800" dirty="0" err="1" smtClean="0"/>
              <a:t>листи</a:t>
            </a:r>
            <a:r>
              <a:rPr lang="ru-RU" sz="2800" dirty="0" smtClean="0"/>
              <a:t> на </a:t>
            </a:r>
            <a:r>
              <a:rPr lang="ru-RU" sz="2800" dirty="0" err="1" smtClean="0"/>
              <a:t>паперовому</a:t>
            </a:r>
            <a:r>
              <a:rPr lang="ru-RU" sz="2800" dirty="0" smtClean="0"/>
              <a:t> бланку</a:t>
            </a:r>
            <a:endParaRPr lang="ru-RU" sz="2800" dirty="0"/>
          </a:p>
        </p:txBody>
      </p:sp>
      <p:pic>
        <p:nvPicPr>
          <p:cNvPr id="3" name="Рисунок 2" descr="i (7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2643182"/>
            <a:ext cx="5643602" cy="3427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1265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Вона </a:t>
            </a:r>
            <a:r>
              <a:rPr lang="ru-RU" dirty="0" err="1" smtClean="0">
                <a:solidFill>
                  <a:schemeClr val="bg1"/>
                </a:solidFill>
              </a:rPr>
              <a:t>була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найшвидшою</a:t>
            </a:r>
            <a:r>
              <a:rPr lang="ru-RU" dirty="0" smtClean="0">
                <a:solidFill>
                  <a:schemeClr val="bg1"/>
                </a:solidFill>
              </a:rPr>
              <a:t> системою </a:t>
            </a:r>
            <a:r>
              <a:rPr lang="ru-RU" dirty="0" err="1" smtClean="0">
                <a:solidFill>
                  <a:schemeClr val="bg1"/>
                </a:solidFill>
              </a:rPr>
              <a:t>зв’язку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епохи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Середньовіччя</a:t>
            </a:r>
            <a:r>
              <a:rPr lang="ru-RU" dirty="0" smtClean="0">
                <a:solidFill>
                  <a:schemeClr val="bg1"/>
                </a:solidFill>
              </a:rPr>
              <a:t> та </a:t>
            </a:r>
            <a:r>
              <a:rPr lang="ru-RU" dirty="0" err="1" smtClean="0">
                <a:solidFill>
                  <a:schemeClr val="bg1"/>
                </a:solidFill>
              </a:rPr>
              <a:t>зберігала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цей</a:t>
            </a:r>
            <a:r>
              <a:rPr lang="ru-RU" dirty="0" smtClean="0">
                <a:solidFill>
                  <a:schemeClr val="bg1"/>
                </a:solidFill>
              </a:rPr>
              <a:t> статус аж до </a:t>
            </a:r>
            <a:r>
              <a:rPr lang="ru-RU" dirty="0" err="1" smtClean="0">
                <a:solidFill>
                  <a:schemeClr val="bg1"/>
                </a:solidFill>
              </a:rPr>
              <a:t>винаходу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електромеханічного</a:t>
            </a:r>
            <a:r>
              <a:rPr lang="ru-RU" dirty="0" smtClean="0">
                <a:solidFill>
                  <a:schemeClr val="bg1"/>
                </a:solidFill>
              </a:rPr>
              <a:t> телеграфу </a:t>
            </a:r>
            <a:r>
              <a:rPr lang="ru-RU" dirty="0" err="1" smtClean="0">
                <a:solidFill>
                  <a:schemeClr val="bg1"/>
                </a:solidFill>
              </a:rPr>
              <a:t>Семюела</a:t>
            </a:r>
            <a:r>
              <a:rPr lang="ru-RU" dirty="0" smtClean="0">
                <a:solidFill>
                  <a:schemeClr val="bg1"/>
                </a:solidFill>
              </a:rPr>
              <a:t> Морзе (1837 </a:t>
            </a:r>
            <a:r>
              <a:rPr lang="ru-RU" dirty="0" err="1" smtClean="0">
                <a:solidFill>
                  <a:schemeClr val="bg1"/>
                </a:solidFill>
              </a:rPr>
              <a:t>рік</a:t>
            </a:r>
            <a:r>
              <a:rPr lang="ru-RU" dirty="0" smtClean="0">
                <a:solidFill>
                  <a:schemeClr val="bg1"/>
                </a:solidFill>
              </a:rPr>
              <a:t>) </a:t>
            </a:r>
            <a:r>
              <a:rPr lang="ru-RU" dirty="0" err="1" smtClean="0">
                <a:solidFill>
                  <a:schemeClr val="bg1"/>
                </a:solidFill>
              </a:rPr>
              <a:t>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встановлення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вдосконалених</a:t>
            </a:r>
            <a:r>
              <a:rPr lang="ru-RU" dirty="0" smtClean="0">
                <a:solidFill>
                  <a:schemeClr val="bg1"/>
                </a:solidFill>
              </a:rPr>
              <a:t> ним </a:t>
            </a:r>
            <a:r>
              <a:rPr lang="ru-RU" dirty="0" err="1" smtClean="0">
                <a:solidFill>
                  <a:schemeClr val="bg1"/>
                </a:solidFill>
              </a:rPr>
              <a:t>апаратів</a:t>
            </a:r>
            <a:r>
              <a:rPr lang="ru-RU" dirty="0" smtClean="0">
                <a:solidFill>
                  <a:schemeClr val="bg1"/>
                </a:solidFill>
              </a:rPr>
              <a:t> на </a:t>
            </a:r>
            <a:r>
              <a:rPr lang="ru-RU" dirty="0" err="1" smtClean="0">
                <a:solidFill>
                  <a:schemeClr val="bg1"/>
                </a:solidFill>
              </a:rPr>
              <a:t>першій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американській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телеграфній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лінії</a:t>
            </a:r>
            <a:r>
              <a:rPr lang="ru-RU" dirty="0" smtClean="0">
                <a:solidFill>
                  <a:schemeClr val="bg1"/>
                </a:solidFill>
              </a:rPr>
              <a:t> Вашингтон — Балтимор (1844 </a:t>
            </a:r>
            <a:r>
              <a:rPr lang="ru-RU" dirty="0" err="1" smtClean="0">
                <a:solidFill>
                  <a:schemeClr val="bg1"/>
                </a:solidFill>
              </a:rPr>
              <a:t>рік</a:t>
            </a:r>
            <a:r>
              <a:rPr lang="ru-RU" dirty="0" smtClean="0">
                <a:solidFill>
                  <a:schemeClr val="bg1"/>
                </a:solidFill>
              </a:rPr>
              <a:t>), а </a:t>
            </a:r>
            <a:r>
              <a:rPr lang="ru-RU" dirty="0" err="1" smtClean="0">
                <a:solidFill>
                  <a:schemeClr val="bg1"/>
                </a:solidFill>
              </a:rPr>
              <a:t>також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винаходу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радіо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Гульєльмо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Марконі</a:t>
            </a:r>
            <a:r>
              <a:rPr lang="ru-RU" dirty="0" smtClean="0">
                <a:solidFill>
                  <a:schemeClr val="bg1"/>
                </a:solidFill>
              </a:rPr>
              <a:t> (1896 </a:t>
            </a:r>
            <a:r>
              <a:rPr lang="ru-RU" dirty="0" err="1" smtClean="0">
                <a:solidFill>
                  <a:schemeClr val="bg1"/>
                </a:solidFill>
              </a:rPr>
              <a:t>рік</a:t>
            </a:r>
            <a:r>
              <a:rPr lang="ru-RU" dirty="0" smtClean="0">
                <a:solidFill>
                  <a:schemeClr val="bg1"/>
                </a:solidFill>
              </a:rPr>
              <a:t>).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i (6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285728"/>
            <a:ext cx="2643206" cy="3249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 (69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3500438"/>
            <a:ext cx="2071702" cy="2988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 (70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3500438"/>
            <a:ext cx="2214578" cy="2939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453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6248" y="285728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Наприкінці</a:t>
            </a:r>
            <a:r>
              <a:rPr lang="ru-RU" dirty="0" smtClean="0">
                <a:solidFill>
                  <a:schemeClr val="bg1"/>
                </a:solidFill>
              </a:rPr>
              <a:t> 1971 року в </a:t>
            </a:r>
            <a:r>
              <a:rPr lang="ru-RU" dirty="0" err="1" smtClean="0">
                <a:solidFill>
                  <a:schemeClr val="bg1"/>
                </a:solidFill>
              </a:rPr>
              <a:t>цих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комунікаційних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засобів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з’явився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достойний</a:t>
            </a:r>
            <a:r>
              <a:rPr lang="ru-RU" dirty="0" smtClean="0">
                <a:solidFill>
                  <a:schemeClr val="bg1"/>
                </a:solidFill>
              </a:rPr>
              <a:t> конкурент — </a:t>
            </a:r>
            <a:r>
              <a:rPr lang="ru-RU" dirty="0" err="1" smtClean="0">
                <a:solidFill>
                  <a:schemeClr val="bg1"/>
                </a:solidFill>
              </a:rPr>
              <a:t>електронна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пошта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i="1" dirty="0" smtClean="0">
                <a:solidFill>
                  <a:schemeClr val="bg1"/>
                </a:solidFill>
              </a:rPr>
              <a:t>(</a:t>
            </a:r>
            <a:r>
              <a:rPr lang="ru-RU" i="1" dirty="0" err="1" smtClean="0">
                <a:solidFill>
                  <a:schemeClr val="bg1"/>
                </a:solidFill>
              </a:rPr>
              <a:t>email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i="1" dirty="0" err="1" smtClean="0">
                <a:solidFill>
                  <a:schemeClr val="bg1"/>
                </a:solidFill>
              </a:rPr>
              <a:t>чи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i="1" dirty="0" err="1" smtClean="0">
                <a:solidFill>
                  <a:schemeClr val="bg1"/>
                </a:solidFill>
              </a:rPr>
              <a:t>e-mail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i="1" dirty="0" err="1" smtClean="0">
                <a:solidFill>
                  <a:schemeClr val="bg1"/>
                </a:solidFill>
              </a:rPr>
              <a:t>від</a:t>
            </a:r>
            <a:r>
              <a:rPr lang="ru-RU" i="1" dirty="0" smtClean="0">
                <a:solidFill>
                  <a:schemeClr val="bg1"/>
                </a:solidFill>
              </a:rPr>
              <a:t> англ. </a:t>
            </a:r>
            <a:r>
              <a:rPr lang="ru-RU" i="1" dirty="0" err="1" smtClean="0">
                <a:solidFill>
                  <a:schemeClr val="bg1"/>
                </a:solidFill>
              </a:rPr>
              <a:t>electronic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i="1" dirty="0" err="1" smtClean="0">
                <a:solidFill>
                  <a:schemeClr val="bg1"/>
                </a:solidFill>
              </a:rPr>
              <a:t>mail</a:t>
            </a:r>
            <a:r>
              <a:rPr lang="ru-RU" i="1" dirty="0" smtClean="0">
                <a:solidFill>
                  <a:schemeClr val="bg1"/>
                </a:solidFill>
              </a:rPr>
              <a:t>)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після</a:t>
            </a:r>
            <a:r>
              <a:rPr lang="ru-RU" dirty="0" smtClean="0">
                <a:solidFill>
                  <a:schemeClr val="bg1"/>
                </a:solidFill>
              </a:rPr>
              <a:t> низки </a:t>
            </a:r>
            <a:r>
              <a:rPr lang="ru-RU" dirty="0" err="1" smtClean="0">
                <a:solidFill>
                  <a:schemeClr val="bg1"/>
                </a:solidFill>
              </a:rPr>
              <a:t>тестів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було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надіслано</a:t>
            </a:r>
            <a:r>
              <a:rPr lang="ru-RU" dirty="0" smtClean="0">
                <a:solidFill>
                  <a:schemeClr val="bg1"/>
                </a:solidFill>
              </a:rPr>
              <a:t> перше </a:t>
            </a:r>
            <a:r>
              <a:rPr lang="ru-RU" dirty="0" err="1" smtClean="0">
                <a:solidFill>
                  <a:schemeClr val="bg1"/>
                </a:solidFill>
              </a:rPr>
              <a:t>справжнє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електронне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повідомлення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Сьогодні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u="sng" dirty="0" err="1" smtClean="0">
                <a:solidFill>
                  <a:schemeClr val="bg1"/>
                </a:solidFill>
                <a:hlinkClick r:id="rId3" tooltip="Створення електронної поштової скриньки"/>
              </a:rPr>
              <a:t>електронна</a:t>
            </a:r>
            <a:r>
              <a:rPr lang="ru-RU" u="sng" dirty="0" smtClean="0">
                <a:solidFill>
                  <a:schemeClr val="bg1"/>
                </a:solidFill>
                <a:hlinkClick r:id="rId3" tooltip="Створення електронної поштової скриньки"/>
              </a:rPr>
              <a:t> </a:t>
            </a:r>
            <a:r>
              <a:rPr lang="ru-RU" u="sng" dirty="0" err="1" smtClean="0">
                <a:solidFill>
                  <a:schemeClr val="bg1"/>
                </a:solidFill>
                <a:hlinkClick r:id="rId3" tooltip="Створення електронної поштової скриньки"/>
              </a:rPr>
              <a:t>пошта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dirty="0" err="1" smtClean="0">
                <a:solidFill>
                  <a:schemeClr val="bg1"/>
                </a:solidFill>
              </a:rPr>
              <a:t>має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суттєвим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недоліком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надмірне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розсилання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анонімних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масових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електронних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повідомлень</a:t>
            </a:r>
            <a:r>
              <a:rPr lang="ru-RU" dirty="0" smtClean="0">
                <a:solidFill>
                  <a:schemeClr val="bg1"/>
                </a:solidFill>
              </a:rPr>
              <a:t> рекламного характеру (</a:t>
            </a:r>
            <a:r>
              <a:rPr lang="ru-RU" dirty="0" err="1" smtClean="0">
                <a:solidFill>
                  <a:schemeClr val="bg1"/>
                </a:solidFill>
              </a:rPr>
              <a:t>spam</a:t>
            </a:r>
            <a:r>
              <a:rPr lang="ru-RU" dirty="0" smtClean="0">
                <a:solidFill>
                  <a:schemeClr val="bg1"/>
                </a:solidFill>
              </a:rPr>
              <a:t>), все </a:t>
            </a:r>
            <a:r>
              <a:rPr lang="ru-RU" dirty="0" err="1" smtClean="0">
                <a:solidFill>
                  <a:schemeClr val="bg1"/>
                </a:solidFill>
              </a:rPr>
              <a:t>більшої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популярності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набувають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альтернативні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канали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зв’язку</a:t>
            </a:r>
            <a:r>
              <a:rPr lang="ru-RU" dirty="0" smtClean="0">
                <a:solidFill>
                  <a:schemeClr val="bg1"/>
                </a:solidFill>
              </a:rPr>
              <a:t> — </a:t>
            </a:r>
            <a:r>
              <a:rPr lang="ru-RU" dirty="0" err="1" smtClean="0">
                <a:solidFill>
                  <a:schemeClr val="bg1"/>
                </a:solidFill>
              </a:rPr>
              <a:t>соціальні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мережі</a:t>
            </a:r>
            <a:r>
              <a:rPr lang="ru-RU" i="1" dirty="0" smtClean="0">
                <a:solidFill>
                  <a:schemeClr val="bg1"/>
                </a:solidFill>
              </a:rPr>
              <a:t>(</a:t>
            </a:r>
            <a:r>
              <a:rPr lang="ru-RU" i="1" dirty="0" err="1" smtClean="0">
                <a:solidFill>
                  <a:schemeClr val="bg1"/>
                </a:solidFill>
              </a:rPr>
              <a:t>наприклад</a:t>
            </a:r>
            <a:r>
              <a:rPr lang="ru-RU" i="1" dirty="0" smtClean="0">
                <a:solidFill>
                  <a:schemeClr val="bg1"/>
                </a:solidFill>
              </a:rPr>
              <a:t>, </a:t>
            </a:r>
            <a:r>
              <a:rPr lang="ru-RU" i="1" dirty="0" err="1" smtClean="0">
                <a:solidFill>
                  <a:schemeClr val="bg1"/>
                </a:solidFill>
              </a:rPr>
              <a:t>Twitter</a:t>
            </a:r>
            <a:r>
              <a:rPr lang="ru-RU" i="1" dirty="0" smtClean="0">
                <a:solidFill>
                  <a:schemeClr val="bg1"/>
                </a:solidFill>
              </a:rPr>
              <a:t>, </a:t>
            </a:r>
            <a:r>
              <a:rPr lang="ru-RU" i="1" dirty="0" err="1" smtClean="0">
                <a:solidFill>
                  <a:schemeClr val="bg1"/>
                </a:solidFill>
              </a:rPr>
              <a:t>Facebook</a:t>
            </a:r>
            <a:r>
              <a:rPr lang="ru-RU" i="1" dirty="0" smtClean="0">
                <a:solidFill>
                  <a:schemeClr val="bg1"/>
                </a:solidFill>
              </a:rPr>
              <a:t>)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dirty="0" err="1" smtClean="0">
                <a:solidFill>
                  <a:schemeClr val="bg1"/>
                </a:solidFill>
              </a:rPr>
              <a:t>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комунікаційних</a:t>
            </a:r>
            <a:r>
              <a:rPr lang="ru-RU" dirty="0" smtClean="0">
                <a:solidFill>
                  <a:schemeClr val="bg1"/>
                </a:solidFill>
              </a:rPr>
              <a:t> систем (</a:t>
            </a:r>
            <a:r>
              <a:rPr lang="ru-RU" dirty="0" err="1" smtClean="0">
                <a:solidFill>
                  <a:schemeClr val="bg1"/>
                </a:solidFill>
              </a:rPr>
              <a:t>Skype</a:t>
            </a:r>
            <a:r>
              <a:rPr lang="ru-RU" dirty="0" smtClean="0">
                <a:solidFill>
                  <a:schemeClr val="bg1"/>
                </a:solidFill>
              </a:rPr>
              <a:t>, ICQ), </a:t>
            </a:r>
            <a:r>
              <a:rPr lang="ru-RU" dirty="0" err="1" smtClean="0">
                <a:solidFill>
                  <a:schemeClr val="bg1"/>
                </a:solidFill>
              </a:rPr>
              <a:t>проте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електронна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пошта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й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досі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залишається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надзвичайно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потрібною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і</a:t>
            </a:r>
            <a:r>
              <a:rPr lang="ru-RU" dirty="0" smtClean="0">
                <a:solidFill>
                  <a:schemeClr val="bg1"/>
                </a:solidFill>
              </a:rPr>
              <a:t> популярною.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err="1" smtClean="0">
                <a:solidFill>
                  <a:schemeClr val="bg1"/>
                </a:solidFill>
              </a:rPr>
              <a:t>Розглянемо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i="1" dirty="0" err="1" smtClean="0">
                <a:solidFill>
                  <a:schemeClr val="bg1"/>
                </a:solidFill>
              </a:rPr>
              <a:t>норми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i="1" dirty="0" err="1" smtClean="0">
                <a:solidFill>
                  <a:schemeClr val="bg1"/>
                </a:solidFill>
              </a:rPr>
              <a:t>електронного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i="1" dirty="0" err="1" smtClean="0">
                <a:solidFill>
                  <a:schemeClr val="bg1"/>
                </a:solidFill>
              </a:rPr>
              <a:t>ділового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i="1" dirty="0" err="1" smtClean="0">
                <a:solidFill>
                  <a:schemeClr val="bg1"/>
                </a:solidFill>
              </a:rPr>
              <a:t>листування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dirty="0" err="1" smtClean="0">
                <a:solidFill>
                  <a:schemeClr val="bg1"/>
                </a:solidFill>
              </a:rPr>
              <a:t>докладніше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500px-Email-map-simple-animation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857232"/>
            <a:ext cx="4143404" cy="4762500"/>
          </a:xfrm>
          <a:prstGeom prst="rect">
            <a:avLst/>
          </a:prstGeom>
        </p:spPr>
      </p:pic>
    </p:spTree>
  </p:cSld>
  <p:clrMapOvr>
    <a:masterClrMapping/>
  </p:clrMapOvr>
  <p:transition advTm="39547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304721" y="1571612"/>
            <a:ext cx="8839279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Загальні</a:t>
            </a:r>
            <a:r>
              <a:rPr kumimoji="0" lang="ru-RU" sz="8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8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поради</a:t>
            </a:r>
            <a:endParaRPr kumimoji="0" lang="ru-RU" sz="8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3938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43372" y="357166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Листи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ми </a:t>
            </a:r>
            <a:r>
              <a:rPr lang="ru-RU" dirty="0" err="1" smtClean="0"/>
              <a:t>надсилаємо</a:t>
            </a:r>
            <a:r>
              <a:rPr lang="ru-RU" dirty="0" smtClean="0"/>
              <a:t> </a:t>
            </a:r>
            <a:r>
              <a:rPr lang="ru-RU" dirty="0" err="1" smtClean="0"/>
              <a:t>електронною</a:t>
            </a:r>
            <a:r>
              <a:rPr lang="ru-RU" dirty="0" smtClean="0"/>
              <a:t> </a:t>
            </a:r>
            <a:r>
              <a:rPr lang="ru-RU" dirty="0" err="1" smtClean="0"/>
              <a:t>поштою</a:t>
            </a:r>
            <a:r>
              <a:rPr lang="ru-RU" dirty="0" smtClean="0"/>
              <a:t>, </a:t>
            </a:r>
            <a:r>
              <a:rPr lang="ru-RU" dirty="0" err="1" smtClean="0"/>
              <a:t>менш</a:t>
            </a:r>
            <a:r>
              <a:rPr lang="ru-RU" dirty="0" smtClean="0"/>
              <a:t> </a:t>
            </a:r>
            <a:r>
              <a:rPr lang="ru-RU" dirty="0" err="1" smtClean="0"/>
              <a:t>офіційні</a:t>
            </a:r>
            <a:r>
              <a:rPr lang="ru-RU" dirty="0" smtClean="0"/>
              <a:t>, </a:t>
            </a:r>
            <a:r>
              <a:rPr lang="ru-RU" dirty="0" err="1" smtClean="0"/>
              <a:t>ніж</a:t>
            </a:r>
            <a:r>
              <a:rPr lang="ru-RU" dirty="0" smtClean="0"/>
              <a:t> </a:t>
            </a:r>
            <a:r>
              <a:rPr lang="ru-RU" dirty="0" err="1" smtClean="0"/>
              <a:t>звичайні</a:t>
            </a:r>
            <a:r>
              <a:rPr lang="ru-RU" dirty="0" smtClean="0"/>
              <a:t>. </a:t>
            </a:r>
            <a:r>
              <a:rPr lang="ru-RU" dirty="0" err="1" smtClean="0"/>
              <a:t>Проте</a:t>
            </a:r>
            <a:r>
              <a:rPr lang="ru-RU" dirty="0" smtClean="0"/>
              <a:t>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дотримуватися</a:t>
            </a:r>
            <a:r>
              <a:rPr lang="ru-RU" dirty="0" smtClean="0"/>
              <a:t> </a:t>
            </a:r>
            <a:r>
              <a:rPr lang="ru-RU" dirty="0" err="1" smtClean="0"/>
              <a:t>певних</a:t>
            </a:r>
            <a:r>
              <a:rPr lang="ru-RU" dirty="0" smtClean="0"/>
              <a:t> норм та </a:t>
            </a:r>
            <a:r>
              <a:rPr lang="ru-RU" dirty="0" err="1" smtClean="0"/>
              <a:t>пам’ятати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йдеться</a:t>
            </a:r>
            <a:r>
              <a:rPr lang="ru-RU" dirty="0" smtClean="0"/>
              <a:t> про </a:t>
            </a:r>
            <a:r>
              <a:rPr lang="ru-RU" dirty="0" err="1" smtClean="0"/>
              <a:t>ділове</a:t>
            </a:r>
            <a:r>
              <a:rPr lang="ru-RU" dirty="0" smtClean="0"/>
              <a:t> </a:t>
            </a:r>
            <a:r>
              <a:rPr lang="ru-RU" dirty="0" err="1" smtClean="0"/>
              <a:t>спілкування</a:t>
            </a:r>
            <a:r>
              <a:rPr lang="ru-RU" dirty="0" smtClean="0"/>
              <a:t>. </a:t>
            </a:r>
            <a:r>
              <a:rPr lang="ru-RU" dirty="0" err="1" smtClean="0"/>
              <a:t>Також</a:t>
            </a:r>
            <a:r>
              <a:rPr lang="ru-RU" dirty="0" smtClean="0"/>
              <a:t> в </a:t>
            </a:r>
            <a:r>
              <a:rPr lang="ru-RU" dirty="0" err="1" smtClean="0"/>
              <a:t>електронному</a:t>
            </a:r>
            <a:r>
              <a:rPr lang="ru-RU" dirty="0" smtClean="0"/>
              <a:t> </a:t>
            </a:r>
            <a:r>
              <a:rPr lang="ru-RU" dirty="0" err="1" smtClean="0"/>
              <a:t>листуванні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свої</a:t>
            </a:r>
            <a:r>
              <a:rPr lang="ru-RU" dirty="0" smtClean="0"/>
              <a:t> </a:t>
            </a:r>
            <a:r>
              <a:rPr lang="ru-RU" dirty="0" err="1" smtClean="0"/>
              <a:t>нюанси</a:t>
            </a:r>
            <a:r>
              <a:rPr lang="ru-RU" dirty="0" smtClean="0"/>
              <a:t> та </a:t>
            </a:r>
            <a:r>
              <a:rPr lang="ru-RU" dirty="0" err="1" smtClean="0"/>
              <a:t>певні</a:t>
            </a:r>
            <a:r>
              <a:rPr lang="ru-RU" dirty="0" smtClean="0"/>
              <a:t> правила, </a:t>
            </a:r>
            <a:r>
              <a:rPr lang="ru-RU" dirty="0" err="1" smtClean="0"/>
              <a:t>дотримуючись</a:t>
            </a:r>
            <a:r>
              <a:rPr lang="ru-RU" dirty="0" smtClean="0"/>
              <a:t>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налагодити</a:t>
            </a:r>
            <a:r>
              <a:rPr lang="ru-RU" dirty="0" smtClean="0"/>
              <a:t> </a:t>
            </a:r>
            <a:r>
              <a:rPr lang="ru-RU" dirty="0" err="1" smtClean="0"/>
              <a:t>добрі</a:t>
            </a:r>
            <a:r>
              <a:rPr lang="ru-RU" dirty="0" smtClean="0"/>
              <a:t> </a:t>
            </a:r>
            <a:r>
              <a:rPr lang="ru-RU" dirty="0" err="1" smtClean="0"/>
              <a:t>стосунки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партнерами.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250px-Mozilla_thunderbird_empty_screensho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785794"/>
            <a:ext cx="3534693" cy="2714644"/>
          </a:xfrm>
          <a:prstGeom prst="rect">
            <a:avLst/>
          </a:prstGeom>
        </p:spPr>
      </p:pic>
      <p:pic>
        <p:nvPicPr>
          <p:cNvPr id="4" name="Рисунок 3" descr="316px-Mail-interfac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3571875"/>
            <a:ext cx="4214842" cy="290770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3571876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Тон.</a:t>
            </a:r>
            <a:r>
              <a:rPr lang="ru-RU" dirty="0" smtClean="0"/>
              <a:t> Не </a:t>
            </a:r>
            <a:r>
              <a:rPr lang="ru-RU" dirty="0" err="1" smtClean="0"/>
              <a:t>варто</a:t>
            </a:r>
            <a:r>
              <a:rPr lang="ru-RU" dirty="0" smtClean="0"/>
              <a:t> </a:t>
            </a:r>
            <a:r>
              <a:rPr lang="ru-RU" dirty="0" err="1" smtClean="0"/>
              <a:t>забувати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тон </a:t>
            </a:r>
            <a:r>
              <a:rPr lang="ru-RU" dirty="0" err="1" smtClean="0"/>
              <a:t>електронного</a:t>
            </a:r>
            <a:r>
              <a:rPr lang="ru-RU" dirty="0" smtClean="0"/>
              <a:t> </a:t>
            </a:r>
            <a:r>
              <a:rPr lang="ru-RU" dirty="0" err="1" smtClean="0"/>
              <a:t>листування</a:t>
            </a:r>
            <a:r>
              <a:rPr lang="ru-RU" dirty="0" smtClean="0"/>
              <a:t> —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віддзеркалення</a:t>
            </a:r>
            <a:r>
              <a:rPr lang="ru-RU" dirty="0" smtClean="0"/>
              <a:t> </a:t>
            </a:r>
            <a:r>
              <a:rPr lang="ru-RU" dirty="0" err="1" smtClean="0"/>
              <a:t>атмосфери</a:t>
            </a:r>
            <a:r>
              <a:rPr lang="ru-RU" dirty="0" smtClean="0"/>
              <a:t> та </a:t>
            </a:r>
            <a:r>
              <a:rPr lang="ru-RU" dirty="0" err="1" smtClean="0"/>
              <a:t>спілкування</a:t>
            </a:r>
            <a:r>
              <a:rPr lang="ru-RU" dirty="0" smtClean="0"/>
              <a:t> в </a:t>
            </a:r>
            <a:r>
              <a:rPr lang="ru-RU" dirty="0" err="1" smtClean="0"/>
              <a:t>самій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. Тон </a:t>
            </a:r>
            <a:r>
              <a:rPr lang="ru-RU" dirty="0" err="1" smtClean="0"/>
              <a:t>повідомлення</a:t>
            </a:r>
            <a:r>
              <a:rPr lang="ru-RU" dirty="0" smtClean="0"/>
              <a:t> — </a:t>
            </a:r>
            <a:r>
              <a:rPr lang="ru-RU" dirty="0" err="1" smtClean="0"/>
              <a:t>це</a:t>
            </a:r>
            <a:r>
              <a:rPr lang="ru-RU" dirty="0" smtClean="0"/>
              <a:t> акцент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відтінок</a:t>
            </a:r>
            <a:r>
              <a:rPr lang="ru-RU" dirty="0" smtClean="0"/>
              <a:t> настрою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емоцій</a:t>
            </a:r>
            <a:r>
              <a:rPr lang="ru-RU" dirty="0" smtClean="0"/>
              <a:t> адресанта </a:t>
            </a:r>
            <a:r>
              <a:rPr lang="ru-RU" dirty="0" err="1" smtClean="0"/>
              <a:t>повідомлення</a:t>
            </a:r>
            <a:r>
              <a:rPr lang="ru-RU" dirty="0" smtClean="0"/>
              <a:t>. </a:t>
            </a:r>
            <a:r>
              <a:rPr lang="ru-RU" dirty="0" err="1" smtClean="0"/>
              <a:t>Передати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на </a:t>
            </a:r>
            <a:r>
              <a:rPr lang="ru-RU" dirty="0" err="1" smtClean="0"/>
              <a:t>письмі</a:t>
            </a:r>
            <a:r>
              <a:rPr lang="ru-RU" dirty="0" smtClean="0"/>
              <a:t> </a:t>
            </a:r>
            <a:r>
              <a:rPr lang="ru-RU" dirty="0" err="1" smtClean="0"/>
              <a:t>дуже</a:t>
            </a:r>
            <a:r>
              <a:rPr lang="ru-RU" dirty="0" smtClean="0"/>
              <a:t> </a:t>
            </a:r>
            <a:r>
              <a:rPr lang="ru-RU" dirty="0" err="1" smtClean="0"/>
              <a:t>важко</a:t>
            </a:r>
            <a:r>
              <a:rPr lang="ru-RU" dirty="0" smtClean="0"/>
              <a:t>. </a:t>
            </a:r>
            <a:r>
              <a:rPr lang="ru-RU" dirty="0" err="1" smtClean="0"/>
              <a:t>Потрібно</a:t>
            </a:r>
            <a:r>
              <a:rPr lang="ru-RU" dirty="0" smtClean="0"/>
              <a:t>, </a:t>
            </a:r>
            <a:r>
              <a:rPr lang="ru-RU" dirty="0" err="1" smtClean="0"/>
              <a:t>щоб</a:t>
            </a:r>
            <a:r>
              <a:rPr lang="ru-RU" dirty="0" smtClean="0"/>
              <a:t> адресат </a:t>
            </a:r>
            <a:r>
              <a:rPr lang="ru-RU" dirty="0" err="1" smtClean="0"/>
              <a:t>відчув</a:t>
            </a:r>
            <a:r>
              <a:rPr lang="ru-RU" dirty="0" smtClean="0"/>
              <a:t> </a:t>
            </a:r>
            <a:r>
              <a:rPr lang="ru-RU" dirty="0" err="1" smtClean="0"/>
              <a:t>повагу</a:t>
            </a:r>
            <a:r>
              <a:rPr lang="ru-RU" dirty="0" smtClean="0"/>
              <a:t>, </a:t>
            </a:r>
            <a:r>
              <a:rPr lang="ru-RU" dirty="0" err="1" smtClean="0"/>
              <a:t>приязність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доброзичливість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advTm="43765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364331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</a:rPr>
              <a:t>Гумор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dirty="0" err="1" smtClean="0">
                <a:solidFill>
                  <a:schemeClr val="bg1"/>
                </a:solidFill>
              </a:rPr>
              <a:t>Використовувати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гумор</a:t>
            </a:r>
            <a:r>
              <a:rPr lang="ru-RU" dirty="0" smtClean="0">
                <a:solidFill>
                  <a:schemeClr val="bg1"/>
                </a:solidFill>
              </a:rPr>
              <a:t> у </a:t>
            </a:r>
            <a:r>
              <a:rPr lang="ru-RU" dirty="0" err="1" smtClean="0">
                <a:solidFill>
                  <a:schemeClr val="bg1"/>
                </a:solidFill>
              </a:rPr>
              <a:t>діловому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електронному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листуванні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слід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дуже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обережно</a:t>
            </a:r>
            <a:r>
              <a:rPr lang="ru-RU" dirty="0" smtClean="0">
                <a:solidFill>
                  <a:schemeClr val="bg1"/>
                </a:solidFill>
              </a:rPr>
              <a:t>. А сарказм </a:t>
            </a:r>
            <a:r>
              <a:rPr lang="ru-RU" dirty="0" err="1" smtClean="0">
                <a:solidFill>
                  <a:schemeClr val="bg1"/>
                </a:solidFill>
              </a:rPr>
              <a:t>чи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іронія</a:t>
            </a:r>
            <a:r>
              <a:rPr lang="ru-RU" dirty="0" smtClean="0">
                <a:solidFill>
                  <a:schemeClr val="bg1"/>
                </a:solidFill>
              </a:rPr>
              <a:t> в </a:t>
            </a:r>
            <a:r>
              <a:rPr lang="ru-RU" dirty="0" err="1" smtClean="0">
                <a:solidFill>
                  <a:schemeClr val="bg1"/>
                </a:solidFill>
              </a:rPr>
              <a:t>електронному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діловому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повідомленні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взагалі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вважаються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неприпустимими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Такі</a:t>
            </a:r>
            <a:r>
              <a:rPr lang="ru-RU" dirty="0" smtClean="0">
                <a:solidFill>
                  <a:schemeClr val="bg1"/>
                </a:solidFill>
              </a:rPr>
              <a:t> слова </a:t>
            </a:r>
            <a:r>
              <a:rPr lang="ru-RU" dirty="0" err="1" smtClean="0">
                <a:solidFill>
                  <a:schemeClr val="bg1"/>
                </a:solidFill>
              </a:rPr>
              <a:t>дуже</a:t>
            </a:r>
            <a:r>
              <a:rPr lang="ru-RU" dirty="0" smtClean="0">
                <a:solidFill>
                  <a:schemeClr val="bg1"/>
                </a:solidFill>
              </a:rPr>
              <a:t> легко </a:t>
            </a:r>
            <a:r>
              <a:rPr lang="ru-RU" dirty="0" err="1" smtClean="0">
                <a:solidFill>
                  <a:schemeClr val="bg1"/>
                </a:solidFill>
              </a:rPr>
              <a:t>зрозуміти</a:t>
            </a:r>
            <a:r>
              <a:rPr lang="ru-RU" dirty="0" smtClean="0">
                <a:solidFill>
                  <a:schemeClr val="bg1"/>
                </a:solidFill>
              </a:rPr>
              <a:t> неправильно, </a:t>
            </a:r>
            <a:r>
              <a:rPr lang="ru-RU" dirty="0" err="1" smtClean="0">
                <a:solidFill>
                  <a:schemeClr val="bg1"/>
                </a:solidFill>
              </a:rPr>
              <a:t>оскільки</a:t>
            </a:r>
            <a:r>
              <a:rPr lang="ru-RU" dirty="0" smtClean="0">
                <a:solidFill>
                  <a:schemeClr val="bg1"/>
                </a:solidFill>
              </a:rPr>
              <a:t> в </a:t>
            </a:r>
            <a:r>
              <a:rPr lang="ru-RU" dirty="0" err="1" smtClean="0">
                <a:solidFill>
                  <a:schemeClr val="bg1"/>
                </a:solidFill>
              </a:rPr>
              <a:t>електронному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листі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неможливо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відтворити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ані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емоції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ані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інтонацію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i (7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285728"/>
            <a:ext cx="5643602" cy="3268495"/>
          </a:xfrm>
          <a:prstGeom prst="rect">
            <a:avLst/>
          </a:prstGeom>
        </p:spPr>
      </p:pic>
      <p:pic>
        <p:nvPicPr>
          <p:cNvPr id="4" name="Рисунок 3" descr="i (7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714752"/>
            <a:ext cx="2643206" cy="2753340"/>
          </a:xfrm>
          <a:prstGeom prst="rect">
            <a:avLst/>
          </a:prstGeom>
        </p:spPr>
      </p:pic>
    </p:spTree>
  </p:cSld>
  <p:clrMapOvr>
    <a:masterClrMapping/>
  </p:clrMapOvr>
  <p:transition advTm="18454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678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43372" y="364331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/>
              <a:t>Конфлікти</a:t>
            </a:r>
            <a:r>
              <a:rPr lang="ru-RU" b="1" dirty="0" smtClean="0"/>
              <a:t>.</a:t>
            </a:r>
            <a:r>
              <a:rPr lang="ru-RU" dirty="0" smtClean="0"/>
              <a:t> Не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використовувати</a:t>
            </a:r>
            <a:r>
              <a:rPr lang="ru-RU" dirty="0" smtClean="0"/>
              <a:t> </a:t>
            </a:r>
            <a:r>
              <a:rPr lang="ru-RU" dirty="0" err="1" smtClean="0"/>
              <a:t>електронну</a:t>
            </a:r>
            <a:r>
              <a:rPr lang="ru-RU" dirty="0" smtClean="0"/>
              <a:t> </a:t>
            </a:r>
            <a:r>
              <a:rPr lang="ru-RU" dirty="0" err="1" smtClean="0"/>
              <a:t>пошту</a:t>
            </a:r>
            <a:r>
              <a:rPr lang="ru-RU" dirty="0" smtClean="0"/>
              <a:t> для </a:t>
            </a:r>
            <a:r>
              <a:rPr lang="ru-RU" dirty="0" err="1" smtClean="0"/>
              <a:t>вирішення</a:t>
            </a:r>
            <a:r>
              <a:rPr lang="ru-RU" dirty="0" smtClean="0"/>
              <a:t> </a:t>
            </a:r>
            <a:r>
              <a:rPr lang="ru-RU" dirty="0" err="1" smtClean="0"/>
              <a:t>конфліктних</a:t>
            </a:r>
            <a:r>
              <a:rPr lang="ru-RU" dirty="0" smtClean="0"/>
              <a:t> </a:t>
            </a:r>
            <a:r>
              <a:rPr lang="ru-RU" dirty="0" err="1" smtClean="0"/>
              <a:t>ситуацій</a:t>
            </a:r>
            <a:r>
              <a:rPr lang="ru-RU" dirty="0" smtClean="0"/>
              <a:t>. Для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опонентом</a:t>
            </a:r>
            <a:r>
              <a:rPr lang="ru-RU" dirty="0" smtClean="0"/>
              <a:t> </a:t>
            </a:r>
            <a:r>
              <a:rPr lang="ru-RU" dirty="0" err="1" smtClean="0"/>
              <a:t>краще</a:t>
            </a:r>
            <a:r>
              <a:rPr lang="ru-RU" dirty="0" smtClean="0"/>
              <a:t> </a:t>
            </a:r>
            <a:r>
              <a:rPr lang="ru-RU" dirty="0" err="1" smtClean="0"/>
              <a:t>зустрітися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зателефонувати</a:t>
            </a:r>
            <a:r>
              <a:rPr lang="ru-RU" dirty="0" smtClean="0"/>
              <a:t> </a:t>
            </a:r>
            <a:r>
              <a:rPr lang="ru-RU" dirty="0" err="1" smtClean="0"/>
              <a:t>йому</a:t>
            </a:r>
            <a:r>
              <a:rPr lang="ru-RU" dirty="0" smtClean="0"/>
              <a:t>. </a:t>
            </a:r>
            <a:r>
              <a:rPr lang="ru-RU" dirty="0" err="1" smtClean="0"/>
              <a:t>Електронне</a:t>
            </a:r>
            <a:r>
              <a:rPr lang="ru-RU" dirty="0" smtClean="0"/>
              <a:t> </a:t>
            </a:r>
            <a:r>
              <a:rPr lang="ru-RU" dirty="0" err="1" smtClean="0"/>
              <a:t>повідомлення</a:t>
            </a:r>
            <a:r>
              <a:rPr lang="ru-RU" dirty="0" smtClean="0"/>
              <a:t>, хай як </a:t>
            </a:r>
            <a:r>
              <a:rPr lang="ru-RU" dirty="0" err="1" smtClean="0"/>
              <a:t>майстерно</a:t>
            </a:r>
            <a:r>
              <a:rPr lang="ru-RU" dirty="0" smtClean="0"/>
              <a:t> </a:t>
            </a:r>
            <a:r>
              <a:rPr lang="ru-RU" dirty="0" err="1" smtClean="0"/>
              <a:t>воно</a:t>
            </a:r>
            <a:r>
              <a:rPr lang="ru-RU" dirty="0" smtClean="0"/>
              <a:t> </a:t>
            </a:r>
            <a:r>
              <a:rPr lang="ru-RU" dirty="0" err="1" smtClean="0"/>
              <a:t>написане</a:t>
            </a:r>
            <a:r>
              <a:rPr lang="ru-RU" dirty="0" smtClean="0"/>
              <a:t>, навряд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замінить</a:t>
            </a:r>
            <a:r>
              <a:rPr lang="ru-RU" dirty="0" smtClean="0"/>
              <a:t> у </a:t>
            </a:r>
            <a:r>
              <a:rPr lang="ru-RU" dirty="0" err="1" smtClean="0"/>
              <a:t>конфліктній</a:t>
            </a:r>
            <a:r>
              <a:rPr lang="ru-RU" dirty="0" smtClean="0"/>
              <a:t> </a:t>
            </a:r>
            <a:r>
              <a:rPr lang="ru-RU" dirty="0" err="1" smtClean="0"/>
              <a:t>ситуації</a:t>
            </a:r>
            <a:r>
              <a:rPr lang="ru-RU" dirty="0" smtClean="0"/>
              <a:t> </a:t>
            </a:r>
            <a:r>
              <a:rPr lang="ru-RU" dirty="0" err="1" smtClean="0"/>
              <a:t>звичайне</a:t>
            </a:r>
            <a:r>
              <a:rPr lang="ru-RU" dirty="0" smtClean="0"/>
              <a:t> </a:t>
            </a:r>
            <a:r>
              <a:rPr lang="ru-RU" dirty="0" err="1" smtClean="0"/>
              <a:t>спілкування</a:t>
            </a:r>
            <a:r>
              <a:rPr lang="ru-RU" dirty="0" smtClean="0"/>
              <a:t> </a:t>
            </a:r>
            <a:r>
              <a:rPr lang="ru-RU" dirty="0" err="1" smtClean="0"/>
              <a:t>віч-на-віч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i (7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214290"/>
            <a:ext cx="4143404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 (77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2214554"/>
            <a:ext cx="3768116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6843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err="1" smtClean="0"/>
              <a:t>Зауваження</a:t>
            </a:r>
            <a:r>
              <a:rPr lang="ru-RU" b="1" dirty="0" smtClean="0"/>
              <a:t>.</a:t>
            </a:r>
            <a:r>
              <a:rPr lang="ru-RU" dirty="0" smtClean="0"/>
              <a:t> </a:t>
            </a:r>
            <a:r>
              <a:rPr lang="ru-RU" dirty="0" err="1" smtClean="0"/>
              <a:t>Письмові</a:t>
            </a:r>
            <a:r>
              <a:rPr lang="ru-RU" dirty="0" smtClean="0"/>
              <a:t> </a:t>
            </a:r>
            <a:r>
              <a:rPr lang="ru-RU" dirty="0" err="1" smtClean="0"/>
              <a:t>зауваження</a:t>
            </a:r>
            <a:r>
              <a:rPr lang="ru-RU" dirty="0" smtClean="0"/>
              <a:t> </a:t>
            </a:r>
            <a:r>
              <a:rPr lang="ru-RU" dirty="0" err="1" smtClean="0"/>
              <a:t>зазвичай</a:t>
            </a:r>
            <a:r>
              <a:rPr lang="ru-RU" dirty="0" smtClean="0"/>
              <a:t> </a:t>
            </a:r>
            <a:r>
              <a:rPr lang="ru-RU" dirty="0" err="1" smtClean="0"/>
              <a:t>сприймаються</a:t>
            </a:r>
            <a:r>
              <a:rPr lang="ru-RU" dirty="0" smtClean="0"/>
              <a:t> </a:t>
            </a:r>
            <a:r>
              <a:rPr lang="ru-RU" dirty="0" err="1" smtClean="0"/>
              <a:t>різкіше</a:t>
            </a:r>
            <a:r>
              <a:rPr lang="ru-RU" dirty="0" smtClean="0"/>
              <a:t> </a:t>
            </a:r>
            <a:r>
              <a:rPr lang="ru-RU" dirty="0" err="1" smtClean="0"/>
              <a:t>ніж</a:t>
            </a:r>
            <a:r>
              <a:rPr lang="ru-RU" dirty="0" smtClean="0"/>
              <a:t> </a:t>
            </a:r>
            <a:r>
              <a:rPr lang="ru-RU" dirty="0" err="1" smtClean="0"/>
              <a:t>усні</a:t>
            </a:r>
            <a:r>
              <a:rPr lang="ru-RU" dirty="0" smtClean="0"/>
              <a:t>. На жаль, </a:t>
            </a:r>
            <a:r>
              <a:rPr lang="ru-RU" dirty="0" err="1" smtClean="0"/>
              <a:t>дехто</a:t>
            </a:r>
            <a:r>
              <a:rPr lang="ru-RU" dirty="0" smtClean="0"/>
              <a:t> </a:t>
            </a:r>
            <a:r>
              <a:rPr lang="ru-RU" dirty="0" err="1" smtClean="0"/>
              <a:t>використовує</a:t>
            </a:r>
            <a:r>
              <a:rPr lang="ru-RU" dirty="0" smtClean="0"/>
              <a:t> </a:t>
            </a:r>
            <a:r>
              <a:rPr lang="ru-RU" dirty="0" err="1" smtClean="0"/>
              <a:t>електронну</a:t>
            </a:r>
            <a:r>
              <a:rPr lang="ru-RU" dirty="0" smtClean="0"/>
              <a:t> </a:t>
            </a:r>
            <a:r>
              <a:rPr lang="ru-RU" dirty="0" err="1" smtClean="0"/>
              <a:t>пошту</a:t>
            </a:r>
            <a:r>
              <a:rPr lang="ru-RU" dirty="0" smtClean="0"/>
              <a:t>, </a:t>
            </a:r>
            <a:r>
              <a:rPr lang="ru-RU" dirty="0" err="1" smtClean="0"/>
              <a:t>щоб</a:t>
            </a:r>
            <a:r>
              <a:rPr lang="ru-RU" dirty="0" smtClean="0"/>
              <a:t> </a:t>
            </a:r>
            <a:r>
              <a:rPr lang="ru-RU" dirty="0" err="1" smtClean="0"/>
              <a:t>зробити</a:t>
            </a:r>
            <a:r>
              <a:rPr lang="ru-RU" dirty="0" smtClean="0"/>
              <a:t> </a:t>
            </a:r>
            <a:r>
              <a:rPr lang="ru-RU" dirty="0" err="1" smtClean="0"/>
              <a:t>зауваження</a:t>
            </a:r>
            <a:r>
              <a:rPr lang="ru-RU" dirty="0" smtClean="0"/>
              <a:t>, коли не </a:t>
            </a:r>
            <a:r>
              <a:rPr lang="ru-RU" dirty="0" err="1" smtClean="0"/>
              <a:t>насмілюється</a:t>
            </a:r>
            <a:r>
              <a:rPr lang="ru-RU" dirty="0" smtClean="0"/>
              <a:t> </a:t>
            </a:r>
            <a:r>
              <a:rPr lang="ru-RU" dirty="0" err="1" smtClean="0"/>
              <a:t>сказати</a:t>
            </a:r>
            <a:r>
              <a:rPr lang="ru-RU" dirty="0" smtClean="0"/>
              <a:t>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вголос</a:t>
            </a:r>
            <a:r>
              <a:rPr lang="ru-RU" dirty="0" smtClean="0"/>
              <a:t> </a:t>
            </a:r>
            <a:r>
              <a:rPr lang="ru-RU" dirty="0" err="1" smtClean="0"/>
              <a:t>віч-на-віч</a:t>
            </a:r>
            <a:r>
              <a:rPr lang="ru-RU" dirty="0" smtClean="0"/>
              <a:t>. </a:t>
            </a:r>
            <a:r>
              <a:rPr lang="ru-RU" dirty="0" err="1" smtClean="0"/>
              <a:t>Проте</a:t>
            </a:r>
            <a:r>
              <a:rPr lang="ru-RU" dirty="0" smtClean="0"/>
              <a:t> </a:t>
            </a:r>
            <a:r>
              <a:rPr lang="ru-RU" dirty="0" err="1" smtClean="0"/>
              <a:t>негативні</a:t>
            </a:r>
            <a:r>
              <a:rPr lang="ru-RU" dirty="0" smtClean="0"/>
              <a:t> </a:t>
            </a:r>
            <a:r>
              <a:rPr lang="ru-RU" dirty="0" err="1" smtClean="0"/>
              <a:t>оцінки</a:t>
            </a:r>
            <a:r>
              <a:rPr lang="ru-RU" dirty="0" smtClean="0"/>
              <a:t> </a:t>
            </a:r>
            <a:r>
              <a:rPr lang="ru-RU" dirty="0" err="1" smtClean="0"/>
              <a:t>варто</a:t>
            </a:r>
            <a:r>
              <a:rPr lang="ru-RU" dirty="0" smtClean="0"/>
              <a:t> </a:t>
            </a:r>
            <a:r>
              <a:rPr lang="ru-RU" dirty="0" err="1" smtClean="0"/>
              <a:t>висловлювати</a:t>
            </a:r>
            <a:r>
              <a:rPr lang="ru-RU" dirty="0" smtClean="0"/>
              <a:t> в </a:t>
            </a:r>
            <a:r>
              <a:rPr lang="ru-RU" dirty="0" err="1" smtClean="0"/>
              <a:t>усному</a:t>
            </a:r>
            <a:r>
              <a:rPr lang="ru-RU" dirty="0" smtClean="0"/>
              <a:t> </a:t>
            </a:r>
            <a:r>
              <a:rPr lang="ru-RU" dirty="0" err="1" smtClean="0"/>
              <a:t>діалозі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678" y="2928934"/>
            <a:ext cx="6234847" cy="4158572"/>
          </a:xfrm>
          <a:prstGeom prst="rect">
            <a:avLst/>
          </a:prstGeom>
        </p:spPr>
      </p:pic>
      <p:pic>
        <p:nvPicPr>
          <p:cNvPr id="4" name="Рисунок 3" descr="i (79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357166"/>
            <a:ext cx="3643338" cy="2732504"/>
          </a:xfrm>
          <a:prstGeom prst="rect">
            <a:avLst/>
          </a:prstGeom>
        </p:spPr>
      </p:pic>
      <p:pic>
        <p:nvPicPr>
          <p:cNvPr id="5" name="Рисунок 4" descr="i (87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3214686"/>
            <a:ext cx="3143272" cy="3416600"/>
          </a:xfrm>
          <a:prstGeom prst="rect">
            <a:avLst/>
          </a:prstGeom>
        </p:spPr>
      </p:pic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165</TotalTime>
  <Words>348</Words>
  <PresentationFormat>Экран (4:3)</PresentationFormat>
  <Paragraphs>37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фокстрот</dc:creator>
  <cp:lastModifiedBy>даша</cp:lastModifiedBy>
  <cp:revision>16</cp:revision>
  <dcterms:created xsi:type="dcterms:W3CDTF">2015-02-22T17:37:10Z</dcterms:created>
  <dcterms:modified xsi:type="dcterms:W3CDTF">2015-02-23T06:37:56Z</dcterms:modified>
</cp:coreProperties>
</file>