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1" r:id="rId9"/>
    <p:sldId id="262" r:id="rId10"/>
    <p:sldId id="269" r:id="rId11"/>
    <p:sldId id="263" r:id="rId12"/>
    <p:sldId id="266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357166"/>
            <a:ext cx="892971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Дитина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інтернет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небезпеки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їх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D517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уникнути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00240"/>
            <a:ext cx="3071834" cy="2477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786058"/>
            <a:ext cx="3786214" cy="236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Адже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крім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будинку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користуватися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інтернетом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тепер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можна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і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через телефон,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інтернет-кафе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або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у гостях у друга.</a:t>
            </a:r>
            <a:endParaRPr lang="ru-RU" sz="2800" dirty="0"/>
          </a:p>
        </p:txBody>
      </p:sp>
      <p:pic>
        <p:nvPicPr>
          <p:cNvPr id="4" name="Рисунок 3" descr="i (2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928934"/>
            <a:ext cx="5429288" cy="3495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14289"/>
            <a:ext cx="3714776" cy="2476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714752"/>
            <a:ext cx="8643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Не думайте,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що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якщо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ви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будете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контролювати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дітей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в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користуванні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інтернетом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, то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ви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зазіхаєте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на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його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свободу. Перш за все,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дитина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повинна знати,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що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вашою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метою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є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не сам факт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обмежень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, а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бажання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вберегти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його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від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растлевающего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впливу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зловмисників</a:t>
            </a:r>
            <a:r>
              <a:rPr lang="ru-RU" sz="28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. </a:t>
            </a:r>
            <a:endParaRPr lang="ru-RU" sz="2800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pic>
        <p:nvPicPr>
          <p:cNvPr id="3" name="Рисунок 2" descr="i (2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7" y="500042"/>
            <a:ext cx="2971821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2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571480"/>
            <a:ext cx="2000264" cy="2804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Відкрите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дружнє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спілкування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з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дітьми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найкраще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захистить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ваших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дітей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від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небезпек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Інтернету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обговорюйте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з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дітьми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негативні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сторони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кіберпростору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прищеплюйте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їм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моральні</a:t>
            </a:r>
            <a:r>
              <a:rPr lang="ru-RU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Verdana" pitchFamily="34" charset="0"/>
                <a:cs typeface="Arial" pitchFamily="34" charset="0"/>
              </a:rPr>
              <a:t>цінності</a:t>
            </a:r>
            <a:r>
              <a:rPr lang="ru-RU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3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571480"/>
            <a:ext cx="3788595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2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571875"/>
            <a:ext cx="3929090" cy="2976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Допомагайте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дітям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вчитися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уникати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пасток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які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таїть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собі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інтернет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відповідально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ставитися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користування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ним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тоді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інтернет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буде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засобом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пізнання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світу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яке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їм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не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зашкодить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500042"/>
            <a:ext cx="3188992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4071941"/>
            <a:ext cx="3571900" cy="267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 rot="20343056">
            <a:off x="357158" y="640659"/>
            <a:ext cx="42862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вас батьки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страшніше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ключі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вашої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машини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руках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дитини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або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вільний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доступ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інтернет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І 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безумовно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пов’язане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певними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небезпеками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1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642917"/>
            <a:ext cx="2928958" cy="2196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3982644"/>
            <a:ext cx="3071834" cy="2303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857364"/>
            <a:ext cx="49292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Батьки, перш за все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повинні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самі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непогано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орієнтуватися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мережі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інтернет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щоб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бути в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курсі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того,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що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може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становити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небезпеку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їхньої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дитини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571480"/>
            <a:ext cx="3500462" cy="2651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429000"/>
            <a:ext cx="356761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54292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Щоб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убезпечити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дитину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від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неконтрольованого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потоку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порнографії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насильницьких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сцен батьки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звернутися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провайдерів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інтернет-послуг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за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наданням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засобів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захисту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у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вигляді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блокування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спливаючих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вікон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небезпечних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сайтів</a:t>
            </a:r>
            <a:endParaRPr lang="ru-RU" sz="2800" dirty="0"/>
          </a:p>
        </p:txBody>
      </p:sp>
      <p:pic>
        <p:nvPicPr>
          <p:cNvPr id="3" name="Рисунок 2" descr="i (2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57166"/>
            <a:ext cx="321804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2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3214686"/>
            <a:ext cx="4000528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57686" y="142852"/>
            <a:ext cx="46434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Але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означає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таким чином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повністю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захистити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дітей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таких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небезпек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зараз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просунуті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вміють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знаходити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різні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лазівки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170w_692x5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642918"/>
            <a:ext cx="3643338" cy="2547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643314"/>
            <a:ext cx="727207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1142984"/>
            <a:ext cx="47148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ютер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буде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стояти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кімнаті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дитини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прохідній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кімнаті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або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вітальні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батькам буде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простіше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стежити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сайти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відвідує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їх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дитина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форумах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спілкується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2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500042"/>
            <a:ext cx="3643338" cy="2518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357562"/>
            <a:ext cx="3900515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328612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дітям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буде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простіше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утриматися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від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спокуси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відвідувати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порнографічні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сайти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якщо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будуть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почувати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за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своєю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спиною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чуйне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батьківське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око.</a:t>
            </a:r>
            <a:endParaRPr lang="ru-RU" sz="2800" dirty="0"/>
          </a:p>
        </p:txBody>
      </p:sp>
      <p:pic>
        <p:nvPicPr>
          <p:cNvPr id="3" name="Рисунок 2" descr="i (2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04"/>
            <a:ext cx="3583330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00430" y="0"/>
            <a:ext cx="564357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одна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порада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встановіть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конкретну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кількість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протягом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можуть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користуватися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інтернетом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коли вони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можуть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робити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сайти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їм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заборонено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заходити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дотримуйтеся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встановлених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правил.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48178_4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71692">
            <a:off x="245423" y="617148"/>
            <a:ext cx="3071833" cy="2428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9805">
            <a:off x="231788" y="3834832"/>
            <a:ext cx="314327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 (1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4357694"/>
            <a:ext cx="3500430" cy="2500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85728"/>
            <a:ext cx="450059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Але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якщо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ви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самі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не будете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подавати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хороший приклад, не будете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прищеплювати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дитині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моральні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цінності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, то навряд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всі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ці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поради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вам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допоможуть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уберегти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дитину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негативної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руйнує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інформації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pic>
        <p:nvPicPr>
          <p:cNvPr id="3" name="Рисунок 2" descr="i (2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7166"/>
            <a:ext cx="371477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3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917412"/>
            <a:ext cx="4214842" cy="2940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362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Franklin Gothic Book</vt:lpstr>
      <vt:lpstr>Franklin Gothic Medium</vt:lpstr>
      <vt:lpstr>Times New Roman</vt:lpstr>
      <vt:lpstr>Verdana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фокстрот</dc:creator>
  <cp:lastModifiedBy>Пользователь Windows</cp:lastModifiedBy>
  <cp:revision>15</cp:revision>
  <dcterms:created xsi:type="dcterms:W3CDTF">2014-11-11T11:38:00Z</dcterms:created>
  <dcterms:modified xsi:type="dcterms:W3CDTF">2017-12-15T15:33:58Z</dcterms:modified>
</cp:coreProperties>
</file>