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7799A3-DD2B-4042-9E20-A44D381EEAD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4327B4-6360-4FB1-B4F1-DD0D8A0F0B0B}">
      <dgm:prSet phldrT="[Текст]"/>
      <dgm:spPr/>
      <dgm:t>
        <a:bodyPr/>
        <a:lstStyle/>
        <a:p>
          <a:r>
            <a:rPr lang="ru-RU" dirty="0" err="1" smtClean="0"/>
            <a:t>Характерн</a:t>
          </a:r>
          <a:r>
            <a:rPr lang="uk-UA" dirty="0" smtClean="0"/>
            <a:t>і риси</a:t>
          </a:r>
          <a:endParaRPr lang="ru-RU" dirty="0"/>
        </a:p>
      </dgm:t>
    </dgm:pt>
    <dgm:pt modelId="{BD03524A-EDEF-4080-8D62-E50F7B993C23}" type="parTrans" cxnId="{678E86BF-EBE6-45B0-8F8E-88214CB6655B}">
      <dgm:prSet/>
      <dgm:spPr/>
      <dgm:t>
        <a:bodyPr/>
        <a:lstStyle/>
        <a:p>
          <a:endParaRPr lang="ru-RU"/>
        </a:p>
      </dgm:t>
    </dgm:pt>
    <dgm:pt modelId="{853D54B1-D45D-4CB8-BCB4-0089219E2F5D}" type="sibTrans" cxnId="{678E86BF-EBE6-45B0-8F8E-88214CB6655B}">
      <dgm:prSet/>
      <dgm:spPr/>
      <dgm:t>
        <a:bodyPr/>
        <a:lstStyle/>
        <a:p>
          <a:endParaRPr lang="ru-RU"/>
        </a:p>
      </dgm:t>
    </dgm:pt>
    <dgm:pt modelId="{4DD14A28-8F71-4A6D-88B6-A45898ABE218}">
      <dgm:prSet/>
      <dgm:spPr/>
      <dgm:t>
        <a:bodyPr/>
        <a:lstStyle/>
        <a:p>
          <a:r>
            <a:rPr lang="uk-UA" altLang="ru-RU" b="1" dirty="0" smtClean="0">
              <a:solidFill>
                <a:schemeClr val="tx1"/>
              </a:solidFill>
            </a:rPr>
            <a:t>учитель веде роботу і безпосередньо спілкується з усіма учнями класу – розповідає, пояснює, показує, заохочує учнів до обговорення проблеми, забезпечуючи одночасне керівництво всіма учнями. Все, що необхідно знати і вміти кожному учню, показується вчителем одночасно для всіх</a:t>
          </a:r>
          <a:r>
            <a:rPr lang="en-US" altLang="ru-RU" b="1" dirty="0" smtClean="0">
              <a:solidFill>
                <a:schemeClr val="tx1"/>
              </a:solidFill>
            </a:rPr>
            <a:t>;</a:t>
          </a:r>
          <a:endParaRPr lang="uk-UA" altLang="ru-RU" b="1" dirty="0">
            <a:solidFill>
              <a:schemeClr val="tx1"/>
            </a:solidFill>
          </a:endParaRPr>
        </a:p>
      </dgm:t>
    </dgm:pt>
    <dgm:pt modelId="{0DCCB6C7-26CE-45A9-A843-BE7CD2213C59}" type="parTrans" cxnId="{D68BFBA1-4C1A-4700-9ACC-61A48825CB37}">
      <dgm:prSet/>
      <dgm:spPr/>
      <dgm:t>
        <a:bodyPr/>
        <a:lstStyle/>
        <a:p>
          <a:endParaRPr lang="ru-RU"/>
        </a:p>
      </dgm:t>
    </dgm:pt>
    <dgm:pt modelId="{2537AD38-7D10-4C46-899F-AC3CEF37F711}" type="sibTrans" cxnId="{D68BFBA1-4C1A-4700-9ACC-61A48825CB37}">
      <dgm:prSet/>
      <dgm:spPr/>
      <dgm:t>
        <a:bodyPr/>
        <a:lstStyle/>
        <a:p>
          <a:endParaRPr lang="ru-RU"/>
        </a:p>
      </dgm:t>
    </dgm:pt>
    <dgm:pt modelId="{DA1F2634-FB2E-43BB-BF32-004106558B99}">
      <dgm:prSet custT="1"/>
      <dgm:spPr/>
      <dgm:t>
        <a:bodyPr/>
        <a:lstStyle/>
        <a:p>
          <a:r>
            <a:rPr lang="uk-UA" altLang="ru-RU" sz="1600" b="1" dirty="0" smtClean="0">
              <a:solidFill>
                <a:schemeClr val="tx1"/>
              </a:solidFill>
            </a:rPr>
            <a:t>у ході здійснення цієї форми відбувається безпосередній </a:t>
          </a:r>
          <a:r>
            <a:rPr lang="uk-UA" altLang="ru-RU" sz="1600" b="1" dirty="0" err="1" smtClean="0">
              <a:solidFill>
                <a:schemeClr val="tx1"/>
              </a:solidFill>
            </a:rPr>
            <a:t>ідейно</a:t>
          </a:r>
          <a:r>
            <a:rPr lang="uk-UA" altLang="ru-RU" sz="1600" b="1" dirty="0" smtClean="0">
              <a:solidFill>
                <a:schemeClr val="tx1"/>
              </a:solidFill>
            </a:rPr>
            <a:t>-емоційний  вплив учителя на колектив учнів, який повинен пробуджувати в них відповідні думки, почуття, переживання. Кожен учень сприймає інформацію, яку передає вчитель, прагне її засвоїти</a:t>
          </a:r>
          <a:r>
            <a:rPr lang="en-US" altLang="ru-RU" sz="1600" b="1" dirty="0" smtClean="0">
              <a:solidFill>
                <a:schemeClr val="tx1"/>
              </a:solidFill>
            </a:rPr>
            <a:t>;</a:t>
          </a:r>
          <a:endParaRPr lang="uk-UA" altLang="ru-RU" sz="1600" b="1" dirty="0">
            <a:solidFill>
              <a:schemeClr val="tx1"/>
            </a:solidFill>
          </a:endParaRPr>
        </a:p>
      </dgm:t>
    </dgm:pt>
    <dgm:pt modelId="{3B0AD642-6D42-4C51-B781-0059007A037B}" type="parTrans" cxnId="{6BC9D611-F1F6-401F-8090-3B7105814FD5}">
      <dgm:prSet/>
      <dgm:spPr/>
      <dgm:t>
        <a:bodyPr/>
        <a:lstStyle/>
        <a:p>
          <a:endParaRPr lang="ru-RU"/>
        </a:p>
      </dgm:t>
    </dgm:pt>
    <dgm:pt modelId="{92FA63D5-3E6C-41CC-AFDE-A181B1FE40FF}" type="sibTrans" cxnId="{6BC9D611-F1F6-401F-8090-3B7105814FD5}">
      <dgm:prSet/>
      <dgm:spPr/>
      <dgm:t>
        <a:bodyPr/>
        <a:lstStyle/>
        <a:p>
          <a:endParaRPr lang="ru-RU"/>
        </a:p>
      </dgm:t>
    </dgm:pt>
    <dgm:pt modelId="{427BD7F8-2900-4E48-A6DE-39FEE400DE6E}">
      <dgm:prSet custT="1"/>
      <dgm:spPr/>
      <dgm:t>
        <a:bodyPr/>
        <a:lstStyle/>
        <a:p>
          <a:r>
            <a:rPr lang="uk-UA" altLang="ru-RU" sz="1600" b="1" dirty="0" smtClean="0">
              <a:solidFill>
                <a:schemeClr val="tx1"/>
              </a:solidFill>
            </a:rPr>
            <a:t>загальна мета роботи досягається за рахунок індивідуальних зусиль кожного учня</a:t>
          </a:r>
          <a:r>
            <a:rPr lang="en-US" altLang="ru-RU" sz="1600" b="1" dirty="0" smtClean="0">
              <a:solidFill>
                <a:schemeClr val="tx1"/>
              </a:solidFill>
            </a:rPr>
            <a:t>;</a:t>
          </a:r>
          <a:endParaRPr lang="uk-UA" altLang="ru-RU" sz="1600" b="1" dirty="0">
            <a:solidFill>
              <a:schemeClr val="tx1"/>
            </a:solidFill>
          </a:endParaRPr>
        </a:p>
      </dgm:t>
    </dgm:pt>
    <dgm:pt modelId="{087B1476-9E6A-4CDE-8672-59CEDE35BBF5}" type="parTrans" cxnId="{A8EEC687-BA23-4DA6-97D7-F97196E974A6}">
      <dgm:prSet/>
      <dgm:spPr/>
      <dgm:t>
        <a:bodyPr/>
        <a:lstStyle/>
        <a:p>
          <a:endParaRPr lang="ru-RU"/>
        </a:p>
      </dgm:t>
    </dgm:pt>
    <dgm:pt modelId="{B0F5BE5E-AD8E-456A-B1F1-3A421E6BFD48}" type="sibTrans" cxnId="{A8EEC687-BA23-4DA6-97D7-F97196E974A6}">
      <dgm:prSet/>
      <dgm:spPr/>
      <dgm:t>
        <a:bodyPr/>
        <a:lstStyle/>
        <a:p>
          <a:endParaRPr lang="ru-RU"/>
        </a:p>
      </dgm:t>
    </dgm:pt>
    <dgm:pt modelId="{A2294950-8DC5-4688-8923-56AAD2C157DC}">
      <dgm:prSet custT="1"/>
      <dgm:spPr/>
      <dgm:t>
        <a:bodyPr/>
        <a:lstStyle/>
        <a:p>
          <a:r>
            <a:rPr lang="uk-UA" altLang="ru-RU" sz="1600" b="1" dirty="0" smtClean="0">
              <a:solidFill>
                <a:schemeClr val="tx1"/>
              </a:solidFill>
            </a:rPr>
            <a:t>для того, щоб ця форма була більш ефективною, учитель повинен заздалегідь проектувати, а потім відтворювати на </a:t>
          </a:r>
          <a:r>
            <a:rPr lang="uk-UA" altLang="ru-RU" sz="1600" b="1" dirty="0" err="1" smtClean="0">
              <a:solidFill>
                <a:schemeClr val="tx1"/>
              </a:solidFill>
            </a:rPr>
            <a:t>уроці</a:t>
          </a:r>
          <a:r>
            <a:rPr lang="uk-UA" altLang="ru-RU" sz="1600" b="1" dirty="0" smtClean="0">
              <a:solidFill>
                <a:schemeClr val="tx1"/>
              </a:solidFill>
            </a:rPr>
            <a:t> навчальні ситуації, які відповідатимуть наміченим аспектам триєдиної мети уроку. На початку забезпечити контакт з класом, привернути увагу учнів і їх інтерес до сприйняття знань</a:t>
          </a:r>
          <a:r>
            <a:rPr lang="en-US" altLang="ru-RU" sz="1600" b="1" dirty="0" smtClean="0">
              <a:solidFill>
                <a:schemeClr val="tx1"/>
              </a:solidFill>
            </a:rPr>
            <a:t>;</a:t>
          </a:r>
          <a:endParaRPr lang="uk-UA" altLang="ru-RU" sz="1600" b="1" dirty="0">
            <a:solidFill>
              <a:schemeClr val="tx1"/>
            </a:solidFill>
          </a:endParaRPr>
        </a:p>
      </dgm:t>
    </dgm:pt>
    <dgm:pt modelId="{4D76E132-3634-4958-9A6B-14464D5019C5}" type="parTrans" cxnId="{B2684BAC-518A-4F36-B8EB-0F05BFC29289}">
      <dgm:prSet/>
      <dgm:spPr/>
      <dgm:t>
        <a:bodyPr/>
        <a:lstStyle/>
        <a:p>
          <a:endParaRPr lang="ru-RU"/>
        </a:p>
      </dgm:t>
    </dgm:pt>
    <dgm:pt modelId="{A4AB61B5-071D-48E8-A51D-0A3CDE9AF8AC}" type="sibTrans" cxnId="{B2684BAC-518A-4F36-B8EB-0F05BFC29289}">
      <dgm:prSet/>
      <dgm:spPr/>
      <dgm:t>
        <a:bodyPr/>
        <a:lstStyle/>
        <a:p>
          <a:endParaRPr lang="ru-RU"/>
        </a:p>
      </dgm:t>
    </dgm:pt>
    <dgm:pt modelId="{93149720-2581-4640-8F4D-6710DE348A40}" type="pres">
      <dgm:prSet presAssocID="{1D7799A3-DD2B-4042-9E20-A44D381EEAD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C5117D-D15D-41E0-9B86-08526FA3038A}" type="pres">
      <dgm:prSet presAssocID="{AB4327B4-6360-4FB1-B4F1-DD0D8A0F0B0B}" presName="root1" presStyleCnt="0"/>
      <dgm:spPr/>
    </dgm:pt>
    <dgm:pt modelId="{991E2335-A3CA-401E-B8A4-02FFB7A8D114}" type="pres">
      <dgm:prSet presAssocID="{AB4327B4-6360-4FB1-B4F1-DD0D8A0F0B0B}" presName="LevelOneTextNode" presStyleLbl="node0" presStyleIdx="0" presStyleCnt="1" custScaleX="94820" custLinFactX="-41445" custLinFactNeighborX="-100000" custLinFactNeighborY="-17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5BCA82-9EB6-4085-856E-939411E062F4}" type="pres">
      <dgm:prSet presAssocID="{AB4327B4-6360-4FB1-B4F1-DD0D8A0F0B0B}" presName="level2hierChild" presStyleCnt="0"/>
      <dgm:spPr/>
    </dgm:pt>
    <dgm:pt modelId="{ABB70EEC-F5FA-4CA8-9BFA-C077AA75E4AF}" type="pres">
      <dgm:prSet presAssocID="{087B1476-9E6A-4CDE-8672-59CEDE35BBF5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05945995-3D0B-4155-BF3D-403A026CA9D5}" type="pres">
      <dgm:prSet presAssocID="{087B1476-9E6A-4CDE-8672-59CEDE35BBF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2D664C5-1284-4122-9EBB-08195665A9B9}" type="pres">
      <dgm:prSet presAssocID="{427BD7F8-2900-4E48-A6DE-39FEE400DE6E}" presName="root2" presStyleCnt="0"/>
      <dgm:spPr/>
    </dgm:pt>
    <dgm:pt modelId="{69565FBD-0B72-4D64-95AE-7ADDAAB11852}" type="pres">
      <dgm:prSet presAssocID="{427BD7F8-2900-4E48-A6DE-39FEE400DE6E}" presName="LevelTwoTextNode" presStyleLbl="node2" presStyleIdx="0" presStyleCnt="4" custScaleX="191814" custScaleY="75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51002D-21D5-4C9D-9DD2-DE6BA0BD74CB}" type="pres">
      <dgm:prSet presAssocID="{427BD7F8-2900-4E48-A6DE-39FEE400DE6E}" presName="level3hierChild" presStyleCnt="0"/>
      <dgm:spPr/>
    </dgm:pt>
    <dgm:pt modelId="{658A8179-7702-4505-9388-A2BDB0CC97B1}" type="pres">
      <dgm:prSet presAssocID="{0DCCB6C7-26CE-45A9-A843-BE7CD2213C59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174B671E-A744-4602-A445-0FFB6A26571B}" type="pres">
      <dgm:prSet presAssocID="{0DCCB6C7-26CE-45A9-A843-BE7CD2213C59}" presName="connTx" presStyleLbl="parChTrans1D2" presStyleIdx="1" presStyleCnt="4"/>
      <dgm:spPr/>
      <dgm:t>
        <a:bodyPr/>
        <a:lstStyle/>
        <a:p>
          <a:endParaRPr lang="ru-RU"/>
        </a:p>
      </dgm:t>
    </dgm:pt>
    <dgm:pt modelId="{7B548CA0-5E7F-4E06-BEE3-9E850971918B}" type="pres">
      <dgm:prSet presAssocID="{4DD14A28-8F71-4A6D-88B6-A45898ABE218}" presName="root2" presStyleCnt="0"/>
      <dgm:spPr/>
    </dgm:pt>
    <dgm:pt modelId="{9DBB9E5C-FA2B-49DE-A8BA-73218418067F}" type="pres">
      <dgm:prSet presAssocID="{4DD14A28-8F71-4A6D-88B6-A45898ABE218}" presName="LevelTwoTextNode" presStyleLbl="node2" presStyleIdx="1" presStyleCnt="4" custScaleX="192130" custScaleY="1217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D95380-2881-4F87-A413-96C388653EEE}" type="pres">
      <dgm:prSet presAssocID="{4DD14A28-8F71-4A6D-88B6-A45898ABE218}" presName="level3hierChild" presStyleCnt="0"/>
      <dgm:spPr/>
    </dgm:pt>
    <dgm:pt modelId="{1A99066B-6846-4EAD-B3EF-CDF575C776CB}" type="pres">
      <dgm:prSet presAssocID="{3B0AD642-6D42-4C51-B781-0059007A037B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0187DD65-8241-4F4F-B803-2FE78B129E35}" type="pres">
      <dgm:prSet presAssocID="{3B0AD642-6D42-4C51-B781-0059007A037B}" presName="connTx" presStyleLbl="parChTrans1D2" presStyleIdx="2" presStyleCnt="4"/>
      <dgm:spPr/>
      <dgm:t>
        <a:bodyPr/>
        <a:lstStyle/>
        <a:p>
          <a:endParaRPr lang="ru-RU"/>
        </a:p>
      </dgm:t>
    </dgm:pt>
    <dgm:pt modelId="{8526FAD0-F47D-4F24-B436-BC8AB3DECDEC}" type="pres">
      <dgm:prSet presAssocID="{DA1F2634-FB2E-43BB-BF32-004106558B99}" presName="root2" presStyleCnt="0"/>
      <dgm:spPr/>
    </dgm:pt>
    <dgm:pt modelId="{466CD133-B1AC-4C8B-A89A-309846E15A47}" type="pres">
      <dgm:prSet presAssocID="{DA1F2634-FB2E-43BB-BF32-004106558B99}" presName="LevelTwoTextNode" presStyleLbl="node2" presStyleIdx="2" presStyleCnt="4" custScaleX="190433" custScaleY="124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DF9179-9260-4942-A709-73C455092767}" type="pres">
      <dgm:prSet presAssocID="{DA1F2634-FB2E-43BB-BF32-004106558B99}" presName="level3hierChild" presStyleCnt="0"/>
      <dgm:spPr/>
    </dgm:pt>
    <dgm:pt modelId="{7A1A25A0-12BF-479B-AB3B-2002F770F66A}" type="pres">
      <dgm:prSet presAssocID="{4D76E132-3634-4958-9A6B-14464D5019C5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076152B6-570C-4535-8704-F90CD20388CA}" type="pres">
      <dgm:prSet presAssocID="{4D76E132-3634-4958-9A6B-14464D5019C5}" presName="connTx" presStyleLbl="parChTrans1D2" presStyleIdx="3" presStyleCnt="4"/>
      <dgm:spPr/>
      <dgm:t>
        <a:bodyPr/>
        <a:lstStyle/>
        <a:p>
          <a:endParaRPr lang="ru-RU"/>
        </a:p>
      </dgm:t>
    </dgm:pt>
    <dgm:pt modelId="{1A0AA5E9-9C04-4A56-90F7-4F56447B6E5C}" type="pres">
      <dgm:prSet presAssocID="{A2294950-8DC5-4688-8923-56AAD2C157DC}" presName="root2" presStyleCnt="0"/>
      <dgm:spPr/>
    </dgm:pt>
    <dgm:pt modelId="{D11120C1-AA82-4917-A4EC-A03243E09BBD}" type="pres">
      <dgm:prSet presAssocID="{A2294950-8DC5-4688-8923-56AAD2C157DC}" presName="LevelTwoTextNode" presStyleLbl="node2" presStyleIdx="3" presStyleCnt="4" custScaleX="1888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157277-3D03-47D0-942A-E1952CF0AF7F}" type="pres">
      <dgm:prSet presAssocID="{A2294950-8DC5-4688-8923-56AAD2C157DC}" presName="level3hierChild" presStyleCnt="0"/>
      <dgm:spPr/>
    </dgm:pt>
  </dgm:ptLst>
  <dgm:cxnLst>
    <dgm:cxn modelId="{FCD94200-E699-4A2D-9646-6CBE135DA621}" type="presOf" srcId="{A2294950-8DC5-4688-8923-56AAD2C157DC}" destId="{D11120C1-AA82-4917-A4EC-A03243E09BBD}" srcOrd="0" destOrd="0" presId="urn:microsoft.com/office/officeart/2008/layout/HorizontalMultiLevelHierarchy"/>
    <dgm:cxn modelId="{46388899-94AE-42F5-8855-E98EF50E8487}" type="presOf" srcId="{0DCCB6C7-26CE-45A9-A843-BE7CD2213C59}" destId="{658A8179-7702-4505-9388-A2BDB0CC97B1}" srcOrd="0" destOrd="0" presId="urn:microsoft.com/office/officeart/2008/layout/HorizontalMultiLevelHierarchy"/>
    <dgm:cxn modelId="{17D43DAC-9205-4086-9DD7-DCC1167C3054}" type="presOf" srcId="{4DD14A28-8F71-4A6D-88B6-A45898ABE218}" destId="{9DBB9E5C-FA2B-49DE-A8BA-73218418067F}" srcOrd="0" destOrd="0" presId="urn:microsoft.com/office/officeart/2008/layout/HorizontalMultiLevelHierarchy"/>
    <dgm:cxn modelId="{A8EEC687-BA23-4DA6-97D7-F97196E974A6}" srcId="{AB4327B4-6360-4FB1-B4F1-DD0D8A0F0B0B}" destId="{427BD7F8-2900-4E48-A6DE-39FEE400DE6E}" srcOrd="0" destOrd="0" parTransId="{087B1476-9E6A-4CDE-8672-59CEDE35BBF5}" sibTransId="{B0F5BE5E-AD8E-456A-B1F1-3A421E6BFD48}"/>
    <dgm:cxn modelId="{C30C68A6-C35E-4A11-AB3E-B6C9BA48B7B4}" type="presOf" srcId="{AB4327B4-6360-4FB1-B4F1-DD0D8A0F0B0B}" destId="{991E2335-A3CA-401E-B8A4-02FFB7A8D114}" srcOrd="0" destOrd="0" presId="urn:microsoft.com/office/officeart/2008/layout/HorizontalMultiLevelHierarchy"/>
    <dgm:cxn modelId="{8409785D-74C6-48BE-A70F-38C60ACCA9A2}" type="presOf" srcId="{1D7799A3-DD2B-4042-9E20-A44D381EEADF}" destId="{93149720-2581-4640-8F4D-6710DE348A40}" srcOrd="0" destOrd="0" presId="urn:microsoft.com/office/officeart/2008/layout/HorizontalMultiLevelHierarchy"/>
    <dgm:cxn modelId="{CE2F27F1-E920-4285-9A88-0FF84952FC54}" type="presOf" srcId="{087B1476-9E6A-4CDE-8672-59CEDE35BBF5}" destId="{05945995-3D0B-4155-BF3D-403A026CA9D5}" srcOrd="1" destOrd="0" presId="urn:microsoft.com/office/officeart/2008/layout/HorizontalMultiLevelHierarchy"/>
    <dgm:cxn modelId="{825D3F4C-4608-41DD-BB3B-8D70211559F2}" type="presOf" srcId="{4D76E132-3634-4958-9A6B-14464D5019C5}" destId="{7A1A25A0-12BF-479B-AB3B-2002F770F66A}" srcOrd="0" destOrd="0" presId="urn:microsoft.com/office/officeart/2008/layout/HorizontalMultiLevelHierarchy"/>
    <dgm:cxn modelId="{95F73CCC-2D39-4C66-AE49-14548F311A57}" type="presOf" srcId="{4D76E132-3634-4958-9A6B-14464D5019C5}" destId="{076152B6-570C-4535-8704-F90CD20388CA}" srcOrd="1" destOrd="0" presId="urn:microsoft.com/office/officeart/2008/layout/HorizontalMultiLevelHierarchy"/>
    <dgm:cxn modelId="{8CAB5831-BF49-4FA5-972F-228C64540321}" type="presOf" srcId="{DA1F2634-FB2E-43BB-BF32-004106558B99}" destId="{466CD133-B1AC-4C8B-A89A-309846E15A47}" srcOrd="0" destOrd="0" presId="urn:microsoft.com/office/officeart/2008/layout/HorizontalMultiLevelHierarchy"/>
    <dgm:cxn modelId="{E6478789-BBAB-46C2-89D0-196ACCEC0984}" type="presOf" srcId="{087B1476-9E6A-4CDE-8672-59CEDE35BBF5}" destId="{ABB70EEC-F5FA-4CA8-9BFA-C077AA75E4AF}" srcOrd="0" destOrd="0" presId="urn:microsoft.com/office/officeart/2008/layout/HorizontalMultiLevelHierarchy"/>
    <dgm:cxn modelId="{1A8F935E-DDC9-4FB3-9F28-DB9581156F17}" type="presOf" srcId="{3B0AD642-6D42-4C51-B781-0059007A037B}" destId="{1A99066B-6846-4EAD-B3EF-CDF575C776CB}" srcOrd="0" destOrd="0" presId="urn:microsoft.com/office/officeart/2008/layout/HorizontalMultiLevelHierarchy"/>
    <dgm:cxn modelId="{B2684BAC-518A-4F36-B8EB-0F05BFC29289}" srcId="{AB4327B4-6360-4FB1-B4F1-DD0D8A0F0B0B}" destId="{A2294950-8DC5-4688-8923-56AAD2C157DC}" srcOrd="3" destOrd="0" parTransId="{4D76E132-3634-4958-9A6B-14464D5019C5}" sibTransId="{A4AB61B5-071D-48E8-A51D-0A3CDE9AF8AC}"/>
    <dgm:cxn modelId="{66EE99BD-E509-486C-B775-C3EA62C55A54}" type="presOf" srcId="{0DCCB6C7-26CE-45A9-A843-BE7CD2213C59}" destId="{174B671E-A744-4602-A445-0FFB6A26571B}" srcOrd="1" destOrd="0" presId="urn:microsoft.com/office/officeart/2008/layout/HorizontalMultiLevelHierarchy"/>
    <dgm:cxn modelId="{B387B3A8-74B7-4BE7-B8A3-3DADA620472A}" type="presOf" srcId="{427BD7F8-2900-4E48-A6DE-39FEE400DE6E}" destId="{69565FBD-0B72-4D64-95AE-7ADDAAB11852}" srcOrd="0" destOrd="0" presId="urn:microsoft.com/office/officeart/2008/layout/HorizontalMultiLevelHierarchy"/>
    <dgm:cxn modelId="{6BC9D611-F1F6-401F-8090-3B7105814FD5}" srcId="{AB4327B4-6360-4FB1-B4F1-DD0D8A0F0B0B}" destId="{DA1F2634-FB2E-43BB-BF32-004106558B99}" srcOrd="2" destOrd="0" parTransId="{3B0AD642-6D42-4C51-B781-0059007A037B}" sibTransId="{92FA63D5-3E6C-41CC-AFDE-A181B1FE40FF}"/>
    <dgm:cxn modelId="{1A5BB935-E8CD-44F2-B4B2-8FC9D400C235}" type="presOf" srcId="{3B0AD642-6D42-4C51-B781-0059007A037B}" destId="{0187DD65-8241-4F4F-B803-2FE78B129E35}" srcOrd="1" destOrd="0" presId="urn:microsoft.com/office/officeart/2008/layout/HorizontalMultiLevelHierarchy"/>
    <dgm:cxn modelId="{D68BFBA1-4C1A-4700-9ACC-61A48825CB37}" srcId="{AB4327B4-6360-4FB1-B4F1-DD0D8A0F0B0B}" destId="{4DD14A28-8F71-4A6D-88B6-A45898ABE218}" srcOrd="1" destOrd="0" parTransId="{0DCCB6C7-26CE-45A9-A843-BE7CD2213C59}" sibTransId="{2537AD38-7D10-4C46-899F-AC3CEF37F711}"/>
    <dgm:cxn modelId="{678E86BF-EBE6-45B0-8F8E-88214CB6655B}" srcId="{1D7799A3-DD2B-4042-9E20-A44D381EEADF}" destId="{AB4327B4-6360-4FB1-B4F1-DD0D8A0F0B0B}" srcOrd="0" destOrd="0" parTransId="{BD03524A-EDEF-4080-8D62-E50F7B993C23}" sibTransId="{853D54B1-D45D-4CB8-BCB4-0089219E2F5D}"/>
    <dgm:cxn modelId="{03815B46-9F30-48B3-82AE-46144FBE722B}" type="presParOf" srcId="{93149720-2581-4640-8F4D-6710DE348A40}" destId="{7BC5117D-D15D-41E0-9B86-08526FA3038A}" srcOrd="0" destOrd="0" presId="urn:microsoft.com/office/officeart/2008/layout/HorizontalMultiLevelHierarchy"/>
    <dgm:cxn modelId="{999FD0BF-35CD-4E99-8D74-8476D4541CBE}" type="presParOf" srcId="{7BC5117D-D15D-41E0-9B86-08526FA3038A}" destId="{991E2335-A3CA-401E-B8A4-02FFB7A8D114}" srcOrd="0" destOrd="0" presId="urn:microsoft.com/office/officeart/2008/layout/HorizontalMultiLevelHierarchy"/>
    <dgm:cxn modelId="{3B61922E-BD1A-4FDD-AE09-8828FBE64636}" type="presParOf" srcId="{7BC5117D-D15D-41E0-9B86-08526FA3038A}" destId="{805BCA82-9EB6-4085-856E-939411E062F4}" srcOrd="1" destOrd="0" presId="urn:microsoft.com/office/officeart/2008/layout/HorizontalMultiLevelHierarchy"/>
    <dgm:cxn modelId="{F7977FAC-A621-4FA3-9050-CA6B9C96F773}" type="presParOf" srcId="{805BCA82-9EB6-4085-856E-939411E062F4}" destId="{ABB70EEC-F5FA-4CA8-9BFA-C077AA75E4AF}" srcOrd="0" destOrd="0" presId="urn:microsoft.com/office/officeart/2008/layout/HorizontalMultiLevelHierarchy"/>
    <dgm:cxn modelId="{82D63130-5316-4CB2-ABEF-8017D4EAFB43}" type="presParOf" srcId="{ABB70EEC-F5FA-4CA8-9BFA-C077AA75E4AF}" destId="{05945995-3D0B-4155-BF3D-403A026CA9D5}" srcOrd="0" destOrd="0" presId="urn:microsoft.com/office/officeart/2008/layout/HorizontalMultiLevelHierarchy"/>
    <dgm:cxn modelId="{8A73BF10-AF39-4A96-885B-98250EE62F09}" type="presParOf" srcId="{805BCA82-9EB6-4085-856E-939411E062F4}" destId="{F2D664C5-1284-4122-9EBB-08195665A9B9}" srcOrd="1" destOrd="0" presId="urn:microsoft.com/office/officeart/2008/layout/HorizontalMultiLevelHierarchy"/>
    <dgm:cxn modelId="{313EEEFE-F6DE-4511-9ACB-77EBD6FE934F}" type="presParOf" srcId="{F2D664C5-1284-4122-9EBB-08195665A9B9}" destId="{69565FBD-0B72-4D64-95AE-7ADDAAB11852}" srcOrd="0" destOrd="0" presId="urn:microsoft.com/office/officeart/2008/layout/HorizontalMultiLevelHierarchy"/>
    <dgm:cxn modelId="{1E63558D-ADC6-44F7-8C51-CE2B2ED841B8}" type="presParOf" srcId="{F2D664C5-1284-4122-9EBB-08195665A9B9}" destId="{5751002D-21D5-4C9D-9DD2-DE6BA0BD74CB}" srcOrd="1" destOrd="0" presId="urn:microsoft.com/office/officeart/2008/layout/HorizontalMultiLevelHierarchy"/>
    <dgm:cxn modelId="{42D2389E-438F-4348-9DCB-0D48E6ACAABF}" type="presParOf" srcId="{805BCA82-9EB6-4085-856E-939411E062F4}" destId="{658A8179-7702-4505-9388-A2BDB0CC97B1}" srcOrd="2" destOrd="0" presId="urn:microsoft.com/office/officeart/2008/layout/HorizontalMultiLevelHierarchy"/>
    <dgm:cxn modelId="{2EB52ACA-3A1B-4C3A-8809-D7AF2072E6DC}" type="presParOf" srcId="{658A8179-7702-4505-9388-A2BDB0CC97B1}" destId="{174B671E-A744-4602-A445-0FFB6A26571B}" srcOrd="0" destOrd="0" presId="urn:microsoft.com/office/officeart/2008/layout/HorizontalMultiLevelHierarchy"/>
    <dgm:cxn modelId="{F8EA6DE7-F0A0-4DC9-AFCA-94F0D4CEDDFB}" type="presParOf" srcId="{805BCA82-9EB6-4085-856E-939411E062F4}" destId="{7B548CA0-5E7F-4E06-BEE3-9E850971918B}" srcOrd="3" destOrd="0" presId="urn:microsoft.com/office/officeart/2008/layout/HorizontalMultiLevelHierarchy"/>
    <dgm:cxn modelId="{86B21486-7FE5-47D7-A15A-B3C26BBAE506}" type="presParOf" srcId="{7B548CA0-5E7F-4E06-BEE3-9E850971918B}" destId="{9DBB9E5C-FA2B-49DE-A8BA-73218418067F}" srcOrd="0" destOrd="0" presId="urn:microsoft.com/office/officeart/2008/layout/HorizontalMultiLevelHierarchy"/>
    <dgm:cxn modelId="{5EEC4A8A-B67E-4561-8B9C-808E53B3F265}" type="presParOf" srcId="{7B548CA0-5E7F-4E06-BEE3-9E850971918B}" destId="{CFD95380-2881-4F87-A413-96C388653EEE}" srcOrd="1" destOrd="0" presId="urn:microsoft.com/office/officeart/2008/layout/HorizontalMultiLevelHierarchy"/>
    <dgm:cxn modelId="{BEDADA03-8CC7-4B18-B8CC-3DC9CDF7CA0D}" type="presParOf" srcId="{805BCA82-9EB6-4085-856E-939411E062F4}" destId="{1A99066B-6846-4EAD-B3EF-CDF575C776CB}" srcOrd="4" destOrd="0" presId="urn:microsoft.com/office/officeart/2008/layout/HorizontalMultiLevelHierarchy"/>
    <dgm:cxn modelId="{1998AA01-67E5-4259-8947-A53CE192DD01}" type="presParOf" srcId="{1A99066B-6846-4EAD-B3EF-CDF575C776CB}" destId="{0187DD65-8241-4F4F-B803-2FE78B129E35}" srcOrd="0" destOrd="0" presId="urn:microsoft.com/office/officeart/2008/layout/HorizontalMultiLevelHierarchy"/>
    <dgm:cxn modelId="{8A3E886F-A169-40E2-9366-8F86B85D4903}" type="presParOf" srcId="{805BCA82-9EB6-4085-856E-939411E062F4}" destId="{8526FAD0-F47D-4F24-B436-BC8AB3DECDEC}" srcOrd="5" destOrd="0" presId="urn:microsoft.com/office/officeart/2008/layout/HorizontalMultiLevelHierarchy"/>
    <dgm:cxn modelId="{2185F439-8F62-4657-B04C-E1D4B4257D77}" type="presParOf" srcId="{8526FAD0-F47D-4F24-B436-BC8AB3DECDEC}" destId="{466CD133-B1AC-4C8B-A89A-309846E15A47}" srcOrd="0" destOrd="0" presId="urn:microsoft.com/office/officeart/2008/layout/HorizontalMultiLevelHierarchy"/>
    <dgm:cxn modelId="{8A9780AF-5245-4F32-95FB-1422B16E224F}" type="presParOf" srcId="{8526FAD0-F47D-4F24-B436-BC8AB3DECDEC}" destId="{D2DF9179-9260-4942-A709-73C455092767}" srcOrd="1" destOrd="0" presId="urn:microsoft.com/office/officeart/2008/layout/HorizontalMultiLevelHierarchy"/>
    <dgm:cxn modelId="{29810C1A-DF12-4C02-A014-D05C0BA74029}" type="presParOf" srcId="{805BCA82-9EB6-4085-856E-939411E062F4}" destId="{7A1A25A0-12BF-479B-AB3B-2002F770F66A}" srcOrd="6" destOrd="0" presId="urn:microsoft.com/office/officeart/2008/layout/HorizontalMultiLevelHierarchy"/>
    <dgm:cxn modelId="{12218972-A660-4D26-92F1-002B586EF0E5}" type="presParOf" srcId="{7A1A25A0-12BF-479B-AB3B-2002F770F66A}" destId="{076152B6-570C-4535-8704-F90CD20388CA}" srcOrd="0" destOrd="0" presId="urn:microsoft.com/office/officeart/2008/layout/HorizontalMultiLevelHierarchy"/>
    <dgm:cxn modelId="{690872CA-9B98-47F3-829D-CAC639C4E36A}" type="presParOf" srcId="{805BCA82-9EB6-4085-856E-939411E062F4}" destId="{1A0AA5E9-9C04-4A56-90F7-4F56447B6E5C}" srcOrd="7" destOrd="0" presId="urn:microsoft.com/office/officeart/2008/layout/HorizontalMultiLevelHierarchy"/>
    <dgm:cxn modelId="{7BB4A80E-58D8-43BF-9651-FD7C9219A1BB}" type="presParOf" srcId="{1A0AA5E9-9C04-4A56-90F7-4F56447B6E5C}" destId="{D11120C1-AA82-4917-A4EC-A03243E09BBD}" srcOrd="0" destOrd="0" presId="urn:microsoft.com/office/officeart/2008/layout/HorizontalMultiLevelHierarchy"/>
    <dgm:cxn modelId="{AFE166FA-DDD6-4E97-A8CC-73D80C413924}" type="presParOf" srcId="{1A0AA5E9-9C04-4A56-90F7-4F56447B6E5C}" destId="{18157277-3D03-47D0-942A-E1952CF0AF7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AE3301-268B-4CBF-A5B8-09904836047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40FA08-0551-4BDD-995E-0CE8A82318F1}">
      <dgm:prSet phldrT="[Текст]"/>
      <dgm:spPr/>
      <dgm:t>
        <a:bodyPr/>
        <a:lstStyle/>
        <a:p>
          <a:r>
            <a:rPr lang="uk-UA" dirty="0" smtClean="0"/>
            <a:t>Характерні риси</a:t>
          </a:r>
          <a:endParaRPr lang="ru-RU" dirty="0"/>
        </a:p>
      </dgm:t>
    </dgm:pt>
    <dgm:pt modelId="{1DBD5231-C21A-4743-90E9-CA07964D1471}" type="parTrans" cxnId="{DEA049F1-9B56-4F61-B537-FFC10C161C40}">
      <dgm:prSet/>
      <dgm:spPr/>
      <dgm:t>
        <a:bodyPr/>
        <a:lstStyle/>
        <a:p>
          <a:endParaRPr lang="ru-RU"/>
        </a:p>
      </dgm:t>
    </dgm:pt>
    <dgm:pt modelId="{A9BD04BF-6FF0-40DA-8D05-652610F60908}" type="sibTrans" cxnId="{DEA049F1-9B56-4F61-B537-FFC10C161C40}">
      <dgm:prSet/>
      <dgm:spPr/>
      <dgm:t>
        <a:bodyPr/>
        <a:lstStyle/>
        <a:p>
          <a:endParaRPr lang="ru-RU"/>
        </a:p>
      </dgm:t>
    </dgm:pt>
    <dgm:pt modelId="{CBD11725-6E8A-41F6-A871-BDC63CBA458D}">
      <dgm:prSet phldrT="[Текст]" custT="1"/>
      <dgm:spPr/>
      <dgm:t>
        <a:bodyPr/>
        <a:lstStyle/>
        <a:p>
          <a:r>
            <a:rPr lang="uk-UA" altLang="ru-RU" sz="2000" b="1" dirty="0" smtClean="0">
              <a:solidFill>
                <a:schemeClr val="tx1"/>
              </a:solidFill>
            </a:rPr>
            <a:t>педагогічна ефективність залежить від  уміння вчителя тримати в полі зору всіх учнів класу, забезпечувати активну роботу кожного з них , підтримувати увагу і робочу дисципліну</a:t>
          </a:r>
          <a:r>
            <a:rPr lang="en-US" altLang="ru-RU" sz="2000" b="1" dirty="0" smtClean="0">
              <a:solidFill>
                <a:schemeClr val="tx1"/>
              </a:solidFill>
            </a:rPr>
            <a:t>;</a:t>
          </a:r>
          <a:endParaRPr lang="ru-RU" sz="2000" dirty="0">
            <a:solidFill>
              <a:schemeClr val="tx1"/>
            </a:solidFill>
          </a:endParaRPr>
        </a:p>
      </dgm:t>
    </dgm:pt>
    <dgm:pt modelId="{F07DD63B-24E6-4B9D-960A-3AB8A6B71FBC}" type="parTrans" cxnId="{53611623-65A0-404F-8E82-EF46AD73A1BE}">
      <dgm:prSet/>
      <dgm:spPr/>
      <dgm:t>
        <a:bodyPr/>
        <a:lstStyle/>
        <a:p>
          <a:endParaRPr lang="ru-RU"/>
        </a:p>
      </dgm:t>
    </dgm:pt>
    <dgm:pt modelId="{D8F1D26C-A0C7-40E0-9CD3-AAD5BB90DDC0}" type="sibTrans" cxnId="{53611623-65A0-404F-8E82-EF46AD73A1BE}">
      <dgm:prSet/>
      <dgm:spPr/>
      <dgm:t>
        <a:bodyPr/>
        <a:lstStyle/>
        <a:p>
          <a:endParaRPr lang="ru-RU"/>
        </a:p>
      </dgm:t>
    </dgm:pt>
    <dgm:pt modelId="{8CED39C6-C9BA-4F06-B8BD-6C4A52210F1A}">
      <dgm:prSet custT="1"/>
      <dgm:spPr/>
      <dgm:t>
        <a:bodyPr/>
        <a:lstStyle/>
        <a:p>
          <a:r>
            <a:rPr lang="uk-UA" altLang="ru-RU" sz="1800" b="1" dirty="0" smtClean="0">
              <a:solidFill>
                <a:schemeClr val="tx1"/>
              </a:solidFill>
            </a:rPr>
            <a:t>якщо ця форма здійснюється на активній основі, то, беручи участь у загальній роботі, учень відчуває ритм сумісного пошуку, розділяє успіх загальних досягнень, проявляє відповідно творчу активність</a:t>
          </a:r>
          <a:r>
            <a:rPr lang="en-US" altLang="ru-RU" sz="1800" b="1" dirty="0" smtClean="0">
              <a:solidFill>
                <a:schemeClr val="tx1"/>
              </a:solidFill>
            </a:rPr>
            <a:t>;</a:t>
          </a:r>
          <a:endParaRPr lang="uk-UA" altLang="ru-RU" sz="1800" b="1" dirty="0">
            <a:solidFill>
              <a:schemeClr val="tx1"/>
            </a:solidFill>
          </a:endParaRPr>
        </a:p>
      </dgm:t>
    </dgm:pt>
    <dgm:pt modelId="{142E76E6-DC01-47B5-B84B-9EB6F9320F0D}" type="parTrans" cxnId="{3E4B76EA-25F6-4E35-8D4A-075EA5E1EC4C}">
      <dgm:prSet/>
      <dgm:spPr/>
      <dgm:t>
        <a:bodyPr/>
        <a:lstStyle/>
        <a:p>
          <a:endParaRPr lang="ru-RU"/>
        </a:p>
      </dgm:t>
    </dgm:pt>
    <dgm:pt modelId="{5C8BC6E1-F12C-4D14-B80C-1F4042CAE682}" type="sibTrans" cxnId="{3E4B76EA-25F6-4E35-8D4A-075EA5E1EC4C}">
      <dgm:prSet/>
      <dgm:spPr/>
      <dgm:t>
        <a:bodyPr/>
        <a:lstStyle/>
        <a:p>
          <a:endParaRPr lang="ru-RU"/>
        </a:p>
      </dgm:t>
    </dgm:pt>
    <dgm:pt modelId="{35EC5AB0-E4A0-4E99-BD8F-E6AE52298502}">
      <dgm:prSet custT="1"/>
      <dgm:spPr/>
      <dgm:t>
        <a:bodyPr/>
        <a:lstStyle/>
        <a:p>
          <a:r>
            <a:rPr lang="uk-UA" altLang="ru-RU" sz="1800" b="1" dirty="0" smtClean="0">
              <a:solidFill>
                <a:schemeClr val="tx1"/>
              </a:solidFill>
            </a:rPr>
            <a:t>якщо ця форма </a:t>
          </a:r>
          <a:r>
            <a:rPr lang="uk-UA" altLang="ru-RU" sz="1800" b="1" dirty="0" err="1" smtClean="0">
              <a:solidFill>
                <a:schemeClr val="tx1"/>
              </a:solidFill>
            </a:rPr>
            <a:t>грунтується</a:t>
          </a:r>
          <a:r>
            <a:rPr lang="uk-UA" altLang="ru-RU" sz="1800" b="1" dirty="0" smtClean="0">
              <a:solidFill>
                <a:schemeClr val="tx1"/>
              </a:solidFill>
            </a:rPr>
            <a:t> на елементарній подачі навчальної інформації, то тоді починають проявлятися її негативні сторони. Суттєвим недоліком цієї форми роботи пізнавальної діяльності є те, що при її використанні різко обмежується можливість здійснення суспільно-корисної діяльності учнів у процесі їх навчання, тому що учитель навчає всіх</a:t>
          </a:r>
          <a:r>
            <a:rPr lang="en-US" altLang="ru-RU" sz="1800" b="1" dirty="0" smtClean="0">
              <a:solidFill>
                <a:schemeClr val="tx1"/>
              </a:solidFill>
            </a:rPr>
            <a:t>;</a:t>
          </a:r>
          <a:endParaRPr lang="uk-UA" altLang="ru-RU" sz="1800" b="1" dirty="0">
            <a:solidFill>
              <a:schemeClr val="tx1"/>
            </a:solidFill>
          </a:endParaRPr>
        </a:p>
      </dgm:t>
    </dgm:pt>
    <dgm:pt modelId="{E02A2D86-03B1-4347-8726-235513FC2FAF}" type="parTrans" cxnId="{37A6EE61-BEEC-42C3-9E84-96E219BF5E6F}">
      <dgm:prSet/>
      <dgm:spPr/>
      <dgm:t>
        <a:bodyPr/>
        <a:lstStyle/>
        <a:p>
          <a:endParaRPr lang="ru-RU"/>
        </a:p>
      </dgm:t>
    </dgm:pt>
    <dgm:pt modelId="{D37C258D-7D86-4EAF-93D3-83316F6C2621}" type="sibTrans" cxnId="{37A6EE61-BEEC-42C3-9E84-96E219BF5E6F}">
      <dgm:prSet/>
      <dgm:spPr/>
      <dgm:t>
        <a:bodyPr/>
        <a:lstStyle/>
        <a:p>
          <a:endParaRPr lang="ru-RU"/>
        </a:p>
      </dgm:t>
    </dgm:pt>
    <dgm:pt modelId="{71EC53C3-EC1B-4D93-8975-69D9FD75F8B7}">
      <dgm:prSet custT="1"/>
      <dgm:spPr/>
      <dgm:t>
        <a:bodyPr/>
        <a:lstStyle/>
        <a:p>
          <a:r>
            <a:rPr lang="uk-UA" altLang="ru-RU" sz="1800" b="1" dirty="0" smtClean="0">
              <a:solidFill>
                <a:schemeClr val="tx1"/>
              </a:solidFill>
            </a:rPr>
            <a:t>для фронтальної роботи </a:t>
          </a:r>
          <a:r>
            <a:rPr lang="uk-UA" altLang="ru-RU" sz="1800" b="1" dirty="0" err="1" smtClean="0">
              <a:solidFill>
                <a:schemeClr val="tx1"/>
              </a:solidFill>
            </a:rPr>
            <a:t>обов</a:t>
          </a:r>
          <a:r>
            <a:rPr lang="en-US" altLang="ru-RU" sz="1800" b="1" dirty="0" smtClean="0">
              <a:solidFill>
                <a:schemeClr val="tx1"/>
              </a:solidFill>
            </a:rPr>
            <a:t>’</a:t>
          </a:r>
          <a:r>
            <a:rPr lang="uk-UA" altLang="ru-RU" sz="1800" b="1" dirty="0" err="1" smtClean="0">
              <a:solidFill>
                <a:schemeClr val="tx1"/>
              </a:solidFill>
            </a:rPr>
            <a:t>язковим</a:t>
          </a:r>
          <a:r>
            <a:rPr lang="uk-UA" altLang="ru-RU" sz="1800" b="1" dirty="0" smtClean="0">
              <a:solidFill>
                <a:schemeClr val="tx1"/>
              </a:solidFill>
            </a:rPr>
            <a:t> є загальна оцінка її результатів, так як вона у певній мірі сприяє становленню колективних інтересів.</a:t>
          </a:r>
          <a:r>
            <a:rPr lang="uk-UA" altLang="ru-RU" sz="1800" dirty="0" smtClean="0">
              <a:solidFill>
                <a:schemeClr val="tx1"/>
              </a:solidFill>
            </a:rPr>
            <a:t>  </a:t>
          </a:r>
          <a:endParaRPr lang="ru-RU" sz="1800" dirty="0">
            <a:solidFill>
              <a:schemeClr val="tx1"/>
            </a:solidFill>
          </a:endParaRPr>
        </a:p>
      </dgm:t>
    </dgm:pt>
    <dgm:pt modelId="{D78DFA94-FFB8-434C-B8D5-D98FA234ABCB}" type="parTrans" cxnId="{1DF15303-3E0A-4B52-83F2-283B301F2183}">
      <dgm:prSet/>
      <dgm:spPr/>
      <dgm:t>
        <a:bodyPr/>
        <a:lstStyle/>
        <a:p>
          <a:endParaRPr lang="ru-RU"/>
        </a:p>
      </dgm:t>
    </dgm:pt>
    <dgm:pt modelId="{350A6B4B-CFC6-47AE-AFA3-B0143234A305}" type="sibTrans" cxnId="{1DF15303-3E0A-4B52-83F2-283B301F2183}">
      <dgm:prSet/>
      <dgm:spPr/>
      <dgm:t>
        <a:bodyPr/>
        <a:lstStyle/>
        <a:p>
          <a:endParaRPr lang="ru-RU"/>
        </a:p>
      </dgm:t>
    </dgm:pt>
    <dgm:pt modelId="{184209DA-24CE-4B62-87E1-4500F03B6951}">
      <dgm:prSet/>
      <dgm:spPr/>
      <dgm:t>
        <a:bodyPr/>
        <a:lstStyle/>
        <a:p>
          <a:r>
            <a:rPr lang="uk-UA" altLang="ru-RU" b="1" dirty="0" smtClean="0">
              <a:solidFill>
                <a:schemeClr val="tx1"/>
              </a:solidFill>
            </a:rPr>
            <a:t>педагогічна ефективність залежить від  уміння вчителя тримати в полі зору всіх учнів класу, забезпечувати активну роботу кожного з них , підтримувати увагу і робочу дисципліну</a:t>
          </a:r>
          <a:r>
            <a:rPr lang="en-US" altLang="ru-RU" b="1" dirty="0" smtClean="0">
              <a:solidFill>
                <a:schemeClr val="tx1"/>
              </a:solidFill>
            </a:rPr>
            <a:t>;</a:t>
          </a:r>
          <a:r>
            <a:rPr lang="uk-UA" altLang="ru-RU" dirty="0" smtClean="0">
              <a:solidFill>
                <a:schemeClr val="tx1"/>
              </a:solidFill>
            </a:rPr>
            <a:t>  </a:t>
          </a:r>
          <a:endParaRPr lang="uk-UA" altLang="ru-RU" dirty="0">
            <a:solidFill>
              <a:schemeClr val="tx1"/>
            </a:solidFill>
          </a:endParaRPr>
        </a:p>
      </dgm:t>
    </dgm:pt>
    <dgm:pt modelId="{61E3FBAA-5341-4FD9-A3C4-73FD4F52E7DA}" type="parTrans" cxnId="{2544D9B6-CDFA-424D-B358-9EA984C89AD7}">
      <dgm:prSet/>
      <dgm:spPr/>
      <dgm:t>
        <a:bodyPr/>
        <a:lstStyle/>
        <a:p>
          <a:endParaRPr lang="ru-RU"/>
        </a:p>
      </dgm:t>
    </dgm:pt>
    <dgm:pt modelId="{BA24AEDD-1E77-4B00-8C31-4F016C404C5D}" type="sibTrans" cxnId="{2544D9B6-CDFA-424D-B358-9EA984C89AD7}">
      <dgm:prSet/>
      <dgm:spPr/>
      <dgm:t>
        <a:bodyPr/>
        <a:lstStyle/>
        <a:p>
          <a:endParaRPr lang="ru-RU"/>
        </a:p>
      </dgm:t>
    </dgm:pt>
    <dgm:pt modelId="{E11AFAD4-6213-4152-956E-397395B7BF38}" type="pres">
      <dgm:prSet presAssocID="{D4AE3301-268B-4CBF-A5B8-09904836047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8021A2-8B05-42C6-B3C0-715C1AAA6CA5}" type="pres">
      <dgm:prSet presAssocID="{A940FA08-0551-4BDD-995E-0CE8A82318F1}" presName="root1" presStyleCnt="0"/>
      <dgm:spPr/>
    </dgm:pt>
    <dgm:pt modelId="{39C369C8-3029-4AEF-B63C-891F139D5206}" type="pres">
      <dgm:prSet presAssocID="{A940FA08-0551-4BDD-995E-0CE8A82318F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47A692-0103-4CDD-9FD2-3C7856416065}" type="pres">
      <dgm:prSet presAssocID="{A940FA08-0551-4BDD-995E-0CE8A82318F1}" presName="level2hierChild" presStyleCnt="0"/>
      <dgm:spPr/>
    </dgm:pt>
    <dgm:pt modelId="{114CF6C8-4DC8-4B3B-8230-74397902AAB2}" type="pres">
      <dgm:prSet presAssocID="{F07DD63B-24E6-4B9D-960A-3AB8A6B71FBC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9AE95953-3626-407B-A1E1-8860EEF108C3}" type="pres">
      <dgm:prSet presAssocID="{F07DD63B-24E6-4B9D-960A-3AB8A6B71FBC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1B22814-9EE4-4DFC-B99F-4FC5A7EB58ED}" type="pres">
      <dgm:prSet presAssocID="{CBD11725-6E8A-41F6-A871-BDC63CBA458D}" presName="root2" presStyleCnt="0"/>
      <dgm:spPr/>
    </dgm:pt>
    <dgm:pt modelId="{E6A04DB9-27FA-4983-A894-24EC841729C0}" type="pres">
      <dgm:prSet presAssocID="{CBD11725-6E8A-41F6-A871-BDC63CBA458D}" presName="LevelTwoTextNode" presStyleLbl="node2" presStyleIdx="0" presStyleCnt="5" custScaleX="248631" custScaleY="1205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A2E509-5381-47C7-8BF6-75F0C6A5C850}" type="pres">
      <dgm:prSet presAssocID="{CBD11725-6E8A-41F6-A871-BDC63CBA458D}" presName="level3hierChild" presStyleCnt="0"/>
      <dgm:spPr/>
    </dgm:pt>
    <dgm:pt modelId="{B12689B0-09D8-43BD-9F41-BB36CA8E8E27}" type="pres">
      <dgm:prSet presAssocID="{E02A2D86-03B1-4347-8726-235513FC2FAF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FE064EF4-A9FF-47FD-8EBA-916513886EBB}" type="pres">
      <dgm:prSet presAssocID="{E02A2D86-03B1-4347-8726-235513FC2FAF}" presName="connTx" presStyleLbl="parChTrans1D2" presStyleIdx="1" presStyleCnt="5"/>
      <dgm:spPr/>
      <dgm:t>
        <a:bodyPr/>
        <a:lstStyle/>
        <a:p>
          <a:endParaRPr lang="ru-RU"/>
        </a:p>
      </dgm:t>
    </dgm:pt>
    <dgm:pt modelId="{387A2060-5B98-4769-A39B-86B51ACC0B7B}" type="pres">
      <dgm:prSet presAssocID="{35EC5AB0-E4A0-4E99-BD8F-E6AE52298502}" presName="root2" presStyleCnt="0"/>
      <dgm:spPr/>
    </dgm:pt>
    <dgm:pt modelId="{78DE432E-BA5E-471C-8211-4F5B251566C1}" type="pres">
      <dgm:prSet presAssocID="{35EC5AB0-E4A0-4E99-BD8F-E6AE52298502}" presName="LevelTwoTextNode" presStyleLbl="node2" presStyleIdx="1" presStyleCnt="5" custScaleX="251153" custScaleY="1743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BAAD62-9AA0-40FC-B3DA-A33981311A58}" type="pres">
      <dgm:prSet presAssocID="{35EC5AB0-E4A0-4E99-BD8F-E6AE52298502}" presName="level3hierChild" presStyleCnt="0"/>
      <dgm:spPr/>
    </dgm:pt>
    <dgm:pt modelId="{9A935225-96D0-4928-994C-64FBAE4707D3}" type="pres">
      <dgm:prSet presAssocID="{142E76E6-DC01-47B5-B84B-9EB6F9320F0D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66D12520-3AB0-4C37-9948-9F8E1D7769D9}" type="pres">
      <dgm:prSet presAssocID="{142E76E6-DC01-47B5-B84B-9EB6F9320F0D}" presName="connTx" presStyleLbl="parChTrans1D2" presStyleIdx="2" presStyleCnt="5"/>
      <dgm:spPr/>
      <dgm:t>
        <a:bodyPr/>
        <a:lstStyle/>
        <a:p>
          <a:endParaRPr lang="ru-RU"/>
        </a:p>
      </dgm:t>
    </dgm:pt>
    <dgm:pt modelId="{6B490D73-E30B-47EF-854D-DC5D5CDFA089}" type="pres">
      <dgm:prSet presAssocID="{8CED39C6-C9BA-4F06-B8BD-6C4A52210F1A}" presName="root2" presStyleCnt="0"/>
      <dgm:spPr/>
    </dgm:pt>
    <dgm:pt modelId="{674C4479-EFFE-488F-87F7-581FCE114829}" type="pres">
      <dgm:prSet presAssocID="{8CED39C6-C9BA-4F06-B8BD-6C4A52210F1A}" presName="LevelTwoTextNode" presStyleLbl="node2" presStyleIdx="2" presStyleCnt="5" custScaleX="250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D8665F-FD53-45D3-A4D9-E21027DF60D3}" type="pres">
      <dgm:prSet presAssocID="{8CED39C6-C9BA-4F06-B8BD-6C4A52210F1A}" presName="level3hierChild" presStyleCnt="0"/>
      <dgm:spPr/>
    </dgm:pt>
    <dgm:pt modelId="{33B8FC89-B873-46A4-991E-CDD2D67BF4DB}" type="pres">
      <dgm:prSet presAssocID="{D78DFA94-FFB8-434C-B8D5-D98FA234ABCB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60CD0AF2-E737-440E-916F-F178D3FA83E7}" type="pres">
      <dgm:prSet presAssocID="{D78DFA94-FFB8-434C-B8D5-D98FA234ABC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848E5029-2984-40AA-A9D6-093C9215881E}" type="pres">
      <dgm:prSet presAssocID="{71EC53C3-EC1B-4D93-8975-69D9FD75F8B7}" presName="root2" presStyleCnt="0"/>
      <dgm:spPr/>
    </dgm:pt>
    <dgm:pt modelId="{A22E4814-788F-4BC1-9462-278B5327AEB0}" type="pres">
      <dgm:prSet presAssocID="{71EC53C3-EC1B-4D93-8975-69D9FD75F8B7}" presName="LevelTwoTextNode" presStyleLbl="node2" presStyleIdx="3" presStyleCnt="5" custScaleX="2470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75FB67-660A-40FD-B09D-19C5695FA94B}" type="pres">
      <dgm:prSet presAssocID="{71EC53C3-EC1B-4D93-8975-69D9FD75F8B7}" presName="level3hierChild" presStyleCnt="0"/>
      <dgm:spPr/>
    </dgm:pt>
    <dgm:pt modelId="{CDE81D04-C045-4DD5-B362-C6573E600A4E}" type="pres">
      <dgm:prSet presAssocID="{61E3FBAA-5341-4FD9-A3C4-73FD4F52E7DA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4301691A-F1C5-45B3-8C8E-514D109F168D}" type="pres">
      <dgm:prSet presAssocID="{61E3FBAA-5341-4FD9-A3C4-73FD4F52E7D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F35F5F37-7EF0-49D7-9593-4E20A29D1806}" type="pres">
      <dgm:prSet presAssocID="{184209DA-24CE-4B62-87E1-4500F03B6951}" presName="root2" presStyleCnt="0"/>
      <dgm:spPr/>
    </dgm:pt>
    <dgm:pt modelId="{86490B64-4F03-43C8-8ADF-6C7C651618FA}" type="pres">
      <dgm:prSet presAssocID="{184209DA-24CE-4B62-87E1-4500F03B6951}" presName="LevelTwoTextNode" presStyleLbl="node2" presStyleIdx="4" presStyleCnt="5" custScaleX="252506" custScaleY="832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C96AF3-2E05-499D-86E5-28142EE370FE}" type="pres">
      <dgm:prSet presAssocID="{184209DA-24CE-4B62-87E1-4500F03B6951}" presName="level3hierChild" presStyleCnt="0"/>
      <dgm:spPr/>
    </dgm:pt>
  </dgm:ptLst>
  <dgm:cxnLst>
    <dgm:cxn modelId="{9B873BD3-A8C9-4187-BEC7-BB56DD5158E6}" type="presOf" srcId="{71EC53C3-EC1B-4D93-8975-69D9FD75F8B7}" destId="{A22E4814-788F-4BC1-9462-278B5327AEB0}" srcOrd="0" destOrd="0" presId="urn:microsoft.com/office/officeart/2008/layout/HorizontalMultiLevelHierarchy"/>
    <dgm:cxn modelId="{2544D9B6-CDFA-424D-B358-9EA984C89AD7}" srcId="{A940FA08-0551-4BDD-995E-0CE8A82318F1}" destId="{184209DA-24CE-4B62-87E1-4500F03B6951}" srcOrd="4" destOrd="0" parTransId="{61E3FBAA-5341-4FD9-A3C4-73FD4F52E7DA}" sibTransId="{BA24AEDD-1E77-4B00-8C31-4F016C404C5D}"/>
    <dgm:cxn modelId="{6DCBE91A-9000-4D20-B67D-6EDACB797CF0}" type="presOf" srcId="{D4AE3301-268B-4CBF-A5B8-09904836047B}" destId="{E11AFAD4-6213-4152-956E-397395B7BF38}" srcOrd="0" destOrd="0" presId="urn:microsoft.com/office/officeart/2008/layout/HorizontalMultiLevelHierarchy"/>
    <dgm:cxn modelId="{1D088A26-4A9D-4112-BCB1-5E4ECD91144E}" type="presOf" srcId="{E02A2D86-03B1-4347-8726-235513FC2FAF}" destId="{FE064EF4-A9FF-47FD-8EBA-916513886EBB}" srcOrd="1" destOrd="0" presId="urn:microsoft.com/office/officeart/2008/layout/HorizontalMultiLevelHierarchy"/>
    <dgm:cxn modelId="{1DF15303-3E0A-4B52-83F2-283B301F2183}" srcId="{A940FA08-0551-4BDD-995E-0CE8A82318F1}" destId="{71EC53C3-EC1B-4D93-8975-69D9FD75F8B7}" srcOrd="3" destOrd="0" parTransId="{D78DFA94-FFB8-434C-B8D5-D98FA234ABCB}" sibTransId="{350A6B4B-CFC6-47AE-AFA3-B0143234A305}"/>
    <dgm:cxn modelId="{7B30E472-613B-4085-9722-3DAF7F4D9EBC}" type="presOf" srcId="{E02A2D86-03B1-4347-8726-235513FC2FAF}" destId="{B12689B0-09D8-43BD-9F41-BB36CA8E8E27}" srcOrd="0" destOrd="0" presId="urn:microsoft.com/office/officeart/2008/layout/HorizontalMultiLevelHierarchy"/>
    <dgm:cxn modelId="{C4819F19-C34D-4037-B9A7-E3EB5BCF93B6}" type="presOf" srcId="{61E3FBAA-5341-4FD9-A3C4-73FD4F52E7DA}" destId="{CDE81D04-C045-4DD5-B362-C6573E600A4E}" srcOrd="0" destOrd="0" presId="urn:microsoft.com/office/officeart/2008/layout/HorizontalMultiLevelHierarchy"/>
    <dgm:cxn modelId="{C8B92D83-DC36-44A8-A854-1A13D826C968}" type="presOf" srcId="{F07DD63B-24E6-4B9D-960A-3AB8A6B71FBC}" destId="{9AE95953-3626-407B-A1E1-8860EEF108C3}" srcOrd="1" destOrd="0" presId="urn:microsoft.com/office/officeart/2008/layout/HorizontalMultiLevelHierarchy"/>
    <dgm:cxn modelId="{37A6EE61-BEEC-42C3-9E84-96E219BF5E6F}" srcId="{A940FA08-0551-4BDD-995E-0CE8A82318F1}" destId="{35EC5AB0-E4A0-4E99-BD8F-E6AE52298502}" srcOrd="1" destOrd="0" parTransId="{E02A2D86-03B1-4347-8726-235513FC2FAF}" sibTransId="{D37C258D-7D86-4EAF-93D3-83316F6C2621}"/>
    <dgm:cxn modelId="{1A47FF7F-E1A4-48CE-894A-F2713E9B0602}" type="presOf" srcId="{35EC5AB0-E4A0-4E99-BD8F-E6AE52298502}" destId="{78DE432E-BA5E-471C-8211-4F5B251566C1}" srcOrd="0" destOrd="0" presId="urn:microsoft.com/office/officeart/2008/layout/HorizontalMultiLevelHierarchy"/>
    <dgm:cxn modelId="{E4EE73FD-A148-40C9-A38B-6D81509D2B74}" type="presOf" srcId="{D78DFA94-FFB8-434C-B8D5-D98FA234ABCB}" destId="{60CD0AF2-E737-440E-916F-F178D3FA83E7}" srcOrd="1" destOrd="0" presId="urn:microsoft.com/office/officeart/2008/layout/HorizontalMultiLevelHierarchy"/>
    <dgm:cxn modelId="{BB14D234-4B6C-4E02-9202-780CC37F2A83}" type="presOf" srcId="{F07DD63B-24E6-4B9D-960A-3AB8A6B71FBC}" destId="{114CF6C8-4DC8-4B3B-8230-74397902AAB2}" srcOrd="0" destOrd="0" presId="urn:microsoft.com/office/officeart/2008/layout/HorizontalMultiLevelHierarchy"/>
    <dgm:cxn modelId="{189D055B-6094-4363-99A2-96D6CE769F02}" type="presOf" srcId="{D78DFA94-FFB8-434C-B8D5-D98FA234ABCB}" destId="{33B8FC89-B873-46A4-991E-CDD2D67BF4DB}" srcOrd="0" destOrd="0" presId="urn:microsoft.com/office/officeart/2008/layout/HorizontalMultiLevelHierarchy"/>
    <dgm:cxn modelId="{45ABCCAB-77EE-471E-BF49-AA28509D0653}" type="presOf" srcId="{184209DA-24CE-4B62-87E1-4500F03B6951}" destId="{86490B64-4F03-43C8-8ADF-6C7C651618FA}" srcOrd="0" destOrd="0" presId="urn:microsoft.com/office/officeart/2008/layout/HorizontalMultiLevelHierarchy"/>
    <dgm:cxn modelId="{07F33992-99B0-4AFE-B4BD-7823D34B1655}" type="presOf" srcId="{142E76E6-DC01-47B5-B84B-9EB6F9320F0D}" destId="{9A935225-96D0-4928-994C-64FBAE4707D3}" srcOrd="0" destOrd="0" presId="urn:microsoft.com/office/officeart/2008/layout/HorizontalMultiLevelHierarchy"/>
    <dgm:cxn modelId="{3E4B76EA-25F6-4E35-8D4A-075EA5E1EC4C}" srcId="{A940FA08-0551-4BDD-995E-0CE8A82318F1}" destId="{8CED39C6-C9BA-4F06-B8BD-6C4A52210F1A}" srcOrd="2" destOrd="0" parTransId="{142E76E6-DC01-47B5-B84B-9EB6F9320F0D}" sibTransId="{5C8BC6E1-F12C-4D14-B80C-1F4042CAE682}"/>
    <dgm:cxn modelId="{665E5778-9A2F-411D-8B7A-107E6766640A}" type="presOf" srcId="{142E76E6-DC01-47B5-B84B-9EB6F9320F0D}" destId="{66D12520-3AB0-4C37-9948-9F8E1D7769D9}" srcOrd="1" destOrd="0" presId="urn:microsoft.com/office/officeart/2008/layout/HorizontalMultiLevelHierarchy"/>
    <dgm:cxn modelId="{53611623-65A0-404F-8E82-EF46AD73A1BE}" srcId="{A940FA08-0551-4BDD-995E-0CE8A82318F1}" destId="{CBD11725-6E8A-41F6-A871-BDC63CBA458D}" srcOrd="0" destOrd="0" parTransId="{F07DD63B-24E6-4B9D-960A-3AB8A6B71FBC}" sibTransId="{D8F1D26C-A0C7-40E0-9CD3-AAD5BB90DDC0}"/>
    <dgm:cxn modelId="{DEA049F1-9B56-4F61-B537-FFC10C161C40}" srcId="{D4AE3301-268B-4CBF-A5B8-09904836047B}" destId="{A940FA08-0551-4BDD-995E-0CE8A82318F1}" srcOrd="0" destOrd="0" parTransId="{1DBD5231-C21A-4743-90E9-CA07964D1471}" sibTransId="{A9BD04BF-6FF0-40DA-8D05-652610F60908}"/>
    <dgm:cxn modelId="{89C27B13-0995-4CB7-B607-77AC31949E4B}" type="presOf" srcId="{61E3FBAA-5341-4FD9-A3C4-73FD4F52E7DA}" destId="{4301691A-F1C5-45B3-8C8E-514D109F168D}" srcOrd="1" destOrd="0" presId="urn:microsoft.com/office/officeart/2008/layout/HorizontalMultiLevelHierarchy"/>
    <dgm:cxn modelId="{BEFDAA8F-3EE3-4DD2-9163-F1E2908F69C9}" type="presOf" srcId="{A940FA08-0551-4BDD-995E-0CE8A82318F1}" destId="{39C369C8-3029-4AEF-B63C-891F139D5206}" srcOrd="0" destOrd="0" presId="urn:microsoft.com/office/officeart/2008/layout/HorizontalMultiLevelHierarchy"/>
    <dgm:cxn modelId="{F364FF32-E709-4848-BC6C-DD0A8CB9FB7A}" type="presOf" srcId="{CBD11725-6E8A-41F6-A871-BDC63CBA458D}" destId="{E6A04DB9-27FA-4983-A894-24EC841729C0}" srcOrd="0" destOrd="0" presId="urn:microsoft.com/office/officeart/2008/layout/HorizontalMultiLevelHierarchy"/>
    <dgm:cxn modelId="{0D7EF760-0409-429E-A530-F18BF1B9B387}" type="presOf" srcId="{8CED39C6-C9BA-4F06-B8BD-6C4A52210F1A}" destId="{674C4479-EFFE-488F-87F7-581FCE114829}" srcOrd="0" destOrd="0" presId="urn:microsoft.com/office/officeart/2008/layout/HorizontalMultiLevelHierarchy"/>
    <dgm:cxn modelId="{25607B44-62D0-4DF1-8156-6D6CAA33F59F}" type="presParOf" srcId="{E11AFAD4-6213-4152-956E-397395B7BF38}" destId="{9E8021A2-8B05-42C6-B3C0-715C1AAA6CA5}" srcOrd="0" destOrd="0" presId="urn:microsoft.com/office/officeart/2008/layout/HorizontalMultiLevelHierarchy"/>
    <dgm:cxn modelId="{40F3A592-C2FD-4D39-BF1C-24276A32A41E}" type="presParOf" srcId="{9E8021A2-8B05-42C6-B3C0-715C1AAA6CA5}" destId="{39C369C8-3029-4AEF-B63C-891F139D5206}" srcOrd="0" destOrd="0" presId="urn:microsoft.com/office/officeart/2008/layout/HorizontalMultiLevelHierarchy"/>
    <dgm:cxn modelId="{42BC6856-EB98-4DDC-96FA-BC90FE4D1653}" type="presParOf" srcId="{9E8021A2-8B05-42C6-B3C0-715C1AAA6CA5}" destId="{4647A692-0103-4CDD-9FD2-3C7856416065}" srcOrd="1" destOrd="0" presId="urn:microsoft.com/office/officeart/2008/layout/HorizontalMultiLevelHierarchy"/>
    <dgm:cxn modelId="{1E9D8CF7-0CD8-455A-B1A9-D1462D320243}" type="presParOf" srcId="{4647A692-0103-4CDD-9FD2-3C7856416065}" destId="{114CF6C8-4DC8-4B3B-8230-74397902AAB2}" srcOrd="0" destOrd="0" presId="urn:microsoft.com/office/officeart/2008/layout/HorizontalMultiLevelHierarchy"/>
    <dgm:cxn modelId="{78FAB78B-A541-4D8C-86A7-F43101736C39}" type="presParOf" srcId="{114CF6C8-4DC8-4B3B-8230-74397902AAB2}" destId="{9AE95953-3626-407B-A1E1-8860EEF108C3}" srcOrd="0" destOrd="0" presId="urn:microsoft.com/office/officeart/2008/layout/HorizontalMultiLevelHierarchy"/>
    <dgm:cxn modelId="{65E50D64-82A7-408D-ADF1-66F3A19FAF0C}" type="presParOf" srcId="{4647A692-0103-4CDD-9FD2-3C7856416065}" destId="{E1B22814-9EE4-4DFC-B99F-4FC5A7EB58ED}" srcOrd="1" destOrd="0" presId="urn:microsoft.com/office/officeart/2008/layout/HorizontalMultiLevelHierarchy"/>
    <dgm:cxn modelId="{577453FB-BFF2-476E-8292-071CE1E0F608}" type="presParOf" srcId="{E1B22814-9EE4-4DFC-B99F-4FC5A7EB58ED}" destId="{E6A04DB9-27FA-4983-A894-24EC841729C0}" srcOrd="0" destOrd="0" presId="urn:microsoft.com/office/officeart/2008/layout/HorizontalMultiLevelHierarchy"/>
    <dgm:cxn modelId="{27DA0CE0-9BB1-485B-BF00-6F5D79883AC6}" type="presParOf" srcId="{E1B22814-9EE4-4DFC-B99F-4FC5A7EB58ED}" destId="{D2A2E509-5381-47C7-8BF6-75F0C6A5C850}" srcOrd="1" destOrd="0" presId="urn:microsoft.com/office/officeart/2008/layout/HorizontalMultiLevelHierarchy"/>
    <dgm:cxn modelId="{CC142FF4-878A-4163-B423-93EFE341FDF5}" type="presParOf" srcId="{4647A692-0103-4CDD-9FD2-3C7856416065}" destId="{B12689B0-09D8-43BD-9F41-BB36CA8E8E27}" srcOrd="2" destOrd="0" presId="urn:microsoft.com/office/officeart/2008/layout/HorizontalMultiLevelHierarchy"/>
    <dgm:cxn modelId="{30DEB351-FE1B-4FDE-BF49-A81E3263A95C}" type="presParOf" srcId="{B12689B0-09D8-43BD-9F41-BB36CA8E8E27}" destId="{FE064EF4-A9FF-47FD-8EBA-916513886EBB}" srcOrd="0" destOrd="0" presId="urn:microsoft.com/office/officeart/2008/layout/HorizontalMultiLevelHierarchy"/>
    <dgm:cxn modelId="{E43CA584-B305-421E-ADCB-EDC273B5F6CE}" type="presParOf" srcId="{4647A692-0103-4CDD-9FD2-3C7856416065}" destId="{387A2060-5B98-4769-A39B-86B51ACC0B7B}" srcOrd="3" destOrd="0" presId="urn:microsoft.com/office/officeart/2008/layout/HorizontalMultiLevelHierarchy"/>
    <dgm:cxn modelId="{6D8E2EA7-A9BE-4E31-B469-F5623762CFB9}" type="presParOf" srcId="{387A2060-5B98-4769-A39B-86B51ACC0B7B}" destId="{78DE432E-BA5E-471C-8211-4F5B251566C1}" srcOrd="0" destOrd="0" presId="urn:microsoft.com/office/officeart/2008/layout/HorizontalMultiLevelHierarchy"/>
    <dgm:cxn modelId="{1C71929C-5AF7-4A53-BE94-F63F04900FD8}" type="presParOf" srcId="{387A2060-5B98-4769-A39B-86B51ACC0B7B}" destId="{C2BAAD62-9AA0-40FC-B3DA-A33981311A58}" srcOrd="1" destOrd="0" presId="urn:microsoft.com/office/officeart/2008/layout/HorizontalMultiLevelHierarchy"/>
    <dgm:cxn modelId="{CCBF557A-FC75-49B9-B549-DC156C146549}" type="presParOf" srcId="{4647A692-0103-4CDD-9FD2-3C7856416065}" destId="{9A935225-96D0-4928-994C-64FBAE4707D3}" srcOrd="4" destOrd="0" presId="urn:microsoft.com/office/officeart/2008/layout/HorizontalMultiLevelHierarchy"/>
    <dgm:cxn modelId="{39954401-D868-4C5A-92B4-F70E5930F175}" type="presParOf" srcId="{9A935225-96D0-4928-994C-64FBAE4707D3}" destId="{66D12520-3AB0-4C37-9948-9F8E1D7769D9}" srcOrd="0" destOrd="0" presId="urn:microsoft.com/office/officeart/2008/layout/HorizontalMultiLevelHierarchy"/>
    <dgm:cxn modelId="{EC270824-C0CE-4893-BCC3-333A42D396F5}" type="presParOf" srcId="{4647A692-0103-4CDD-9FD2-3C7856416065}" destId="{6B490D73-E30B-47EF-854D-DC5D5CDFA089}" srcOrd="5" destOrd="0" presId="urn:microsoft.com/office/officeart/2008/layout/HorizontalMultiLevelHierarchy"/>
    <dgm:cxn modelId="{DEF42287-B5E1-4727-A8DA-54DE50E48635}" type="presParOf" srcId="{6B490D73-E30B-47EF-854D-DC5D5CDFA089}" destId="{674C4479-EFFE-488F-87F7-581FCE114829}" srcOrd="0" destOrd="0" presId="urn:microsoft.com/office/officeart/2008/layout/HorizontalMultiLevelHierarchy"/>
    <dgm:cxn modelId="{47EECC9F-DE9B-4C11-82C5-6EC581A73C27}" type="presParOf" srcId="{6B490D73-E30B-47EF-854D-DC5D5CDFA089}" destId="{1CD8665F-FD53-45D3-A4D9-E21027DF60D3}" srcOrd="1" destOrd="0" presId="urn:microsoft.com/office/officeart/2008/layout/HorizontalMultiLevelHierarchy"/>
    <dgm:cxn modelId="{91DC0571-B1C5-4A2D-8766-ED1FDEE3DAEA}" type="presParOf" srcId="{4647A692-0103-4CDD-9FD2-3C7856416065}" destId="{33B8FC89-B873-46A4-991E-CDD2D67BF4DB}" srcOrd="6" destOrd="0" presId="urn:microsoft.com/office/officeart/2008/layout/HorizontalMultiLevelHierarchy"/>
    <dgm:cxn modelId="{C3950B8D-E7A0-4B78-873A-263B174F7E72}" type="presParOf" srcId="{33B8FC89-B873-46A4-991E-CDD2D67BF4DB}" destId="{60CD0AF2-E737-440E-916F-F178D3FA83E7}" srcOrd="0" destOrd="0" presId="urn:microsoft.com/office/officeart/2008/layout/HorizontalMultiLevelHierarchy"/>
    <dgm:cxn modelId="{C7BD6F40-8C4F-48F3-9E39-3AA800296748}" type="presParOf" srcId="{4647A692-0103-4CDD-9FD2-3C7856416065}" destId="{848E5029-2984-40AA-A9D6-093C9215881E}" srcOrd="7" destOrd="0" presId="urn:microsoft.com/office/officeart/2008/layout/HorizontalMultiLevelHierarchy"/>
    <dgm:cxn modelId="{A747E9FE-CC73-4D69-8CD4-67058F3BA984}" type="presParOf" srcId="{848E5029-2984-40AA-A9D6-093C9215881E}" destId="{A22E4814-788F-4BC1-9462-278B5327AEB0}" srcOrd="0" destOrd="0" presId="urn:microsoft.com/office/officeart/2008/layout/HorizontalMultiLevelHierarchy"/>
    <dgm:cxn modelId="{3060C453-3167-4FFE-AF85-3A69FD90D33B}" type="presParOf" srcId="{848E5029-2984-40AA-A9D6-093C9215881E}" destId="{CB75FB67-660A-40FD-B09D-19C5695FA94B}" srcOrd="1" destOrd="0" presId="urn:microsoft.com/office/officeart/2008/layout/HorizontalMultiLevelHierarchy"/>
    <dgm:cxn modelId="{BACDB26E-E1E2-46A6-B29D-DDDABF21821D}" type="presParOf" srcId="{4647A692-0103-4CDD-9FD2-3C7856416065}" destId="{CDE81D04-C045-4DD5-B362-C6573E600A4E}" srcOrd="8" destOrd="0" presId="urn:microsoft.com/office/officeart/2008/layout/HorizontalMultiLevelHierarchy"/>
    <dgm:cxn modelId="{E5731E4F-5B0C-400F-8D27-CC1A5638D4F4}" type="presParOf" srcId="{CDE81D04-C045-4DD5-B362-C6573E600A4E}" destId="{4301691A-F1C5-45B3-8C8E-514D109F168D}" srcOrd="0" destOrd="0" presId="urn:microsoft.com/office/officeart/2008/layout/HorizontalMultiLevelHierarchy"/>
    <dgm:cxn modelId="{B547B37D-D975-4667-8C22-231B391E2E96}" type="presParOf" srcId="{4647A692-0103-4CDD-9FD2-3C7856416065}" destId="{F35F5F37-7EF0-49D7-9593-4E20A29D1806}" srcOrd="9" destOrd="0" presId="urn:microsoft.com/office/officeart/2008/layout/HorizontalMultiLevelHierarchy"/>
    <dgm:cxn modelId="{5B744943-402A-4D73-A1D5-58A59B40E04A}" type="presParOf" srcId="{F35F5F37-7EF0-49D7-9593-4E20A29D1806}" destId="{86490B64-4F03-43C8-8ADF-6C7C651618FA}" srcOrd="0" destOrd="0" presId="urn:microsoft.com/office/officeart/2008/layout/HorizontalMultiLevelHierarchy"/>
    <dgm:cxn modelId="{6EE5EE86-DDFB-46DA-A791-96A3056E7664}" type="presParOf" srcId="{F35F5F37-7EF0-49D7-9593-4E20A29D1806}" destId="{7FC96AF3-2E05-499D-86E5-28142EE370F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A25A0-12BF-479B-AB3B-2002F770F66A}">
      <dsp:nvSpPr>
        <dsp:cNvPr id="0" name=""/>
        <dsp:cNvSpPr/>
      </dsp:nvSpPr>
      <dsp:spPr>
        <a:xfrm>
          <a:off x="1103711" y="3063175"/>
          <a:ext cx="1146698" cy="23165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3349" y="0"/>
              </a:lnTo>
              <a:lnTo>
                <a:pt x="573349" y="2316573"/>
              </a:lnTo>
              <a:lnTo>
                <a:pt x="1146698" y="23165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612439" y="4156841"/>
        <a:ext cx="129242" cy="129242"/>
      </dsp:txXfrm>
    </dsp:sp>
    <dsp:sp modelId="{1A99066B-6846-4EAD-B3EF-CDF575C776CB}">
      <dsp:nvSpPr>
        <dsp:cNvPr id="0" name=""/>
        <dsp:cNvSpPr/>
      </dsp:nvSpPr>
      <dsp:spPr>
        <a:xfrm>
          <a:off x="1103711" y="3063175"/>
          <a:ext cx="1146698" cy="719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3349" y="0"/>
              </a:lnTo>
              <a:lnTo>
                <a:pt x="573349" y="719079"/>
              </a:lnTo>
              <a:lnTo>
                <a:pt x="1146698" y="71907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43222" y="3388877"/>
        <a:ext cx="67675" cy="67675"/>
      </dsp:txXfrm>
    </dsp:sp>
    <dsp:sp modelId="{658A8179-7702-4505-9388-A2BDB0CC97B1}">
      <dsp:nvSpPr>
        <dsp:cNvPr id="0" name=""/>
        <dsp:cNvSpPr/>
      </dsp:nvSpPr>
      <dsp:spPr>
        <a:xfrm>
          <a:off x="1103711" y="2058006"/>
          <a:ext cx="1146698" cy="1005169"/>
        </a:xfrm>
        <a:custGeom>
          <a:avLst/>
          <a:gdLst/>
          <a:ahLst/>
          <a:cxnLst/>
          <a:rect l="0" t="0" r="0" b="0"/>
          <a:pathLst>
            <a:path>
              <a:moveTo>
                <a:pt x="0" y="1005169"/>
              </a:moveTo>
              <a:lnTo>
                <a:pt x="573349" y="1005169"/>
              </a:lnTo>
              <a:lnTo>
                <a:pt x="573349" y="0"/>
              </a:lnTo>
              <a:lnTo>
                <a:pt x="1146698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38938" y="2522468"/>
        <a:ext cx="76244" cy="76244"/>
      </dsp:txXfrm>
    </dsp:sp>
    <dsp:sp modelId="{ABB70EEC-F5FA-4CA8-9BFA-C077AA75E4AF}">
      <dsp:nvSpPr>
        <dsp:cNvPr id="0" name=""/>
        <dsp:cNvSpPr/>
      </dsp:nvSpPr>
      <dsp:spPr>
        <a:xfrm>
          <a:off x="1103711" y="617413"/>
          <a:ext cx="1146698" cy="2445761"/>
        </a:xfrm>
        <a:custGeom>
          <a:avLst/>
          <a:gdLst/>
          <a:ahLst/>
          <a:cxnLst/>
          <a:rect l="0" t="0" r="0" b="0"/>
          <a:pathLst>
            <a:path>
              <a:moveTo>
                <a:pt x="0" y="2445761"/>
              </a:moveTo>
              <a:lnTo>
                <a:pt x="573349" y="2445761"/>
              </a:lnTo>
              <a:lnTo>
                <a:pt x="573349" y="0"/>
              </a:lnTo>
              <a:lnTo>
                <a:pt x="1146698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609529" y="1772763"/>
        <a:ext cx="135061" cy="135061"/>
      </dsp:txXfrm>
    </dsp:sp>
    <dsp:sp modelId="{991E2335-A3CA-401E-B8A4-02FFB7A8D114}">
      <dsp:nvSpPr>
        <dsp:cNvPr id="0" name=""/>
        <dsp:cNvSpPr/>
      </dsp:nvSpPr>
      <dsp:spPr>
        <a:xfrm rot="16200000">
          <a:off x="-2511319" y="2511319"/>
          <a:ext cx="6126350" cy="1103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err="1" smtClean="0"/>
            <a:t>Характерн</a:t>
          </a:r>
          <a:r>
            <a:rPr lang="uk-UA" sz="6200" kern="1200" dirty="0" smtClean="0"/>
            <a:t>і риси</a:t>
          </a:r>
          <a:endParaRPr lang="ru-RU" sz="6200" kern="1200" dirty="0"/>
        </a:p>
      </dsp:txBody>
      <dsp:txXfrm>
        <a:off x="-2511319" y="2511319"/>
        <a:ext cx="6126350" cy="1103711"/>
      </dsp:txXfrm>
    </dsp:sp>
    <dsp:sp modelId="{69565FBD-0B72-4D64-95AE-7ADDAAB11852}">
      <dsp:nvSpPr>
        <dsp:cNvPr id="0" name=""/>
        <dsp:cNvSpPr/>
      </dsp:nvSpPr>
      <dsp:spPr>
        <a:xfrm>
          <a:off x="2250409" y="176581"/>
          <a:ext cx="7323347" cy="8816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600" b="1" kern="1200" dirty="0" smtClean="0">
              <a:solidFill>
                <a:schemeClr val="tx1"/>
              </a:solidFill>
            </a:rPr>
            <a:t>загальна мета роботи досягається за рахунок індивідуальних зусиль кожного учня</a:t>
          </a:r>
          <a:r>
            <a:rPr lang="en-US" altLang="ru-RU" sz="1600" b="1" kern="1200" dirty="0" smtClean="0">
              <a:solidFill>
                <a:schemeClr val="tx1"/>
              </a:solidFill>
            </a:rPr>
            <a:t>;</a:t>
          </a:r>
          <a:endParaRPr lang="uk-UA" altLang="ru-RU" sz="1600" b="1" kern="1200" dirty="0">
            <a:solidFill>
              <a:schemeClr val="tx1"/>
            </a:solidFill>
          </a:endParaRPr>
        </a:p>
      </dsp:txBody>
      <dsp:txXfrm>
        <a:off x="2250409" y="176581"/>
        <a:ext cx="7323347" cy="881665"/>
      </dsp:txXfrm>
    </dsp:sp>
    <dsp:sp modelId="{9DBB9E5C-FA2B-49DE-A8BA-73218418067F}">
      <dsp:nvSpPr>
        <dsp:cNvPr id="0" name=""/>
        <dsp:cNvSpPr/>
      </dsp:nvSpPr>
      <dsp:spPr>
        <a:xfrm>
          <a:off x="2250409" y="1349248"/>
          <a:ext cx="7335411" cy="14175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800" b="1" kern="1200" dirty="0" smtClean="0">
              <a:solidFill>
                <a:schemeClr val="tx1"/>
              </a:solidFill>
            </a:rPr>
            <a:t>учитель веде роботу і безпосередньо спілкується з усіма учнями класу – розповідає, пояснює, показує, заохочує учнів до обговорення проблеми, забезпечуючи одночасне керівництво всіма учнями. Все, що необхідно знати і вміти кожному учню, показується вчителем одночасно для всіх</a:t>
          </a:r>
          <a:r>
            <a:rPr lang="en-US" altLang="ru-RU" sz="1800" b="1" kern="1200" dirty="0" smtClean="0">
              <a:solidFill>
                <a:schemeClr val="tx1"/>
              </a:solidFill>
            </a:rPr>
            <a:t>;</a:t>
          </a:r>
          <a:endParaRPr lang="uk-UA" altLang="ru-RU" sz="1800" b="1" kern="1200" dirty="0">
            <a:solidFill>
              <a:schemeClr val="tx1"/>
            </a:solidFill>
          </a:endParaRPr>
        </a:p>
      </dsp:txBody>
      <dsp:txXfrm>
        <a:off x="2250409" y="1349248"/>
        <a:ext cx="7335411" cy="1417515"/>
      </dsp:txXfrm>
    </dsp:sp>
    <dsp:sp modelId="{466CD133-B1AC-4C8B-A89A-309846E15A47}">
      <dsp:nvSpPr>
        <dsp:cNvPr id="0" name=""/>
        <dsp:cNvSpPr/>
      </dsp:nvSpPr>
      <dsp:spPr>
        <a:xfrm>
          <a:off x="2250409" y="3057765"/>
          <a:ext cx="7270621" cy="14489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600" b="1" kern="1200" dirty="0" smtClean="0">
              <a:solidFill>
                <a:schemeClr val="tx1"/>
              </a:solidFill>
            </a:rPr>
            <a:t>у ході здійснення цієї форми відбувається безпосередній </a:t>
          </a:r>
          <a:r>
            <a:rPr lang="uk-UA" altLang="ru-RU" sz="1600" b="1" kern="1200" dirty="0" err="1" smtClean="0">
              <a:solidFill>
                <a:schemeClr val="tx1"/>
              </a:solidFill>
            </a:rPr>
            <a:t>ідейно</a:t>
          </a:r>
          <a:r>
            <a:rPr lang="uk-UA" altLang="ru-RU" sz="1600" b="1" kern="1200" dirty="0" smtClean="0">
              <a:solidFill>
                <a:schemeClr val="tx1"/>
              </a:solidFill>
            </a:rPr>
            <a:t>-емоційний  вплив учителя на колектив учнів, який повинен пробуджувати в них відповідні думки, почуття, переживання. Кожен учень сприймає інформацію, яку передає вчитель, прагне її засвоїти</a:t>
          </a:r>
          <a:r>
            <a:rPr lang="en-US" altLang="ru-RU" sz="1600" b="1" kern="1200" dirty="0" smtClean="0">
              <a:solidFill>
                <a:schemeClr val="tx1"/>
              </a:solidFill>
            </a:rPr>
            <a:t>;</a:t>
          </a:r>
          <a:endParaRPr lang="uk-UA" altLang="ru-RU" sz="1600" b="1" kern="1200" dirty="0">
            <a:solidFill>
              <a:schemeClr val="tx1"/>
            </a:solidFill>
          </a:endParaRPr>
        </a:p>
      </dsp:txBody>
      <dsp:txXfrm>
        <a:off x="2250409" y="3057765"/>
        <a:ext cx="7270621" cy="1448978"/>
      </dsp:txXfrm>
    </dsp:sp>
    <dsp:sp modelId="{D11120C1-AA82-4917-A4EC-A03243E09BBD}">
      <dsp:nvSpPr>
        <dsp:cNvPr id="0" name=""/>
        <dsp:cNvSpPr/>
      </dsp:nvSpPr>
      <dsp:spPr>
        <a:xfrm>
          <a:off x="2250409" y="4797746"/>
          <a:ext cx="7208503" cy="11640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600" b="1" kern="1200" dirty="0" smtClean="0">
              <a:solidFill>
                <a:schemeClr val="tx1"/>
              </a:solidFill>
            </a:rPr>
            <a:t>для того, щоб ця форма була більш ефективною, учитель повинен заздалегідь проектувати, а потім відтворювати на </a:t>
          </a:r>
          <a:r>
            <a:rPr lang="uk-UA" altLang="ru-RU" sz="1600" b="1" kern="1200" dirty="0" err="1" smtClean="0">
              <a:solidFill>
                <a:schemeClr val="tx1"/>
              </a:solidFill>
            </a:rPr>
            <a:t>уроці</a:t>
          </a:r>
          <a:r>
            <a:rPr lang="uk-UA" altLang="ru-RU" sz="1600" b="1" kern="1200" dirty="0" smtClean="0">
              <a:solidFill>
                <a:schemeClr val="tx1"/>
              </a:solidFill>
            </a:rPr>
            <a:t> навчальні ситуації, які відповідатимуть наміченим аспектам триєдиної мети уроку. На початку забезпечити контакт з класом, привернути увагу учнів і їх інтерес до сприйняття знань</a:t>
          </a:r>
          <a:r>
            <a:rPr lang="en-US" altLang="ru-RU" sz="1600" b="1" kern="1200" dirty="0" smtClean="0">
              <a:solidFill>
                <a:schemeClr val="tx1"/>
              </a:solidFill>
            </a:rPr>
            <a:t>;</a:t>
          </a:r>
          <a:endParaRPr lang="uk-UA" altLang="ru-RU" sz="1600" b="1" kern="1200" dirty="0">
            <a:solidFill>
              <a:schemeClr val="tx1"/>
            </a:solidFill>
          </a:endParaRPr>
        </a:p>
      </dsp:txBody>
      <dsp:txXfrm>
        <a:off x="2250409" y="4797746"/>
        <a:ext cx="7208503" cy="11640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E81D04-C045-4DD5-B362-C6573E600A4E}">
      <dsp:nvSpPr>
        <dsp:cNvPr id="0" name=""/>
        <dsp:cNvSpPr/>
      </dsp:nvSpPr>
      <dsp:spPr>
        <a:xfrm>
          <a:off x="1134103" y="3120346"/>
          <a:ext cx="602540" cy="2732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270" y="0"/>
              </a:lnTo>
              <a:lnTo>
                <a:pt x="301270" y="2732012"/>
              </a:lnTo>
              <a:lnTo>
                <a:pt x="602540" y="273201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365432" y="4416410"/>
        <a:ext cx="139883" cy="139883"/>
      </dsp:txXfrm>
    </dsp:sp>
    <dsp:sp modelId="{33B8FC89-B873-46A4-991E-CDD2D67BF4DB}">
      <dsp:nvSpPr>
        <dsp:cNvPr id="0" name=""/>
        <dsp:cNvSpPr/>
      </dsp:nvSpPr>
      <dsp:spPr>
        <a:xfrm>
          <a:off x="1134103" y="3120346"/>
          <a:ext cx="602540" cy="1660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270" y="0"/>
              </a:lnTo>
              <a:lnTo>
                <a:pt x="301270" y="1660821"/>
              </a:lnTo>
              <a:lnTo>
                <a:pt x="602540" y="166082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391205" y="3906588"/>
        <a:ext cx="88337" cy="88337"/>
      </dsp:txXfrm>
    </dsp:sp>
    <dsp:sp modelId="{9A935225-96D0-4928-994C-64FBAE4707D3}">
      <dsp:nvSpPr>
        <dsp:cNvPr id="0" name=""/>
        <dsp:cNvSpPr/>
      </dsp:nvSpPr>
      <dsp:spPr>
        <a:xfrm>
          <a:off x="1134103" y="3120346"/>
          <a:ext cx="602540" cy="512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270" y="0"/>
              </a:lnTo>
              <a:lnTo>
                <a:pt x="301270" y="512687"/>
              </a:lnTo>
              <a:lnTo>
                <a:pt x="602540" y="51268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15595" y="3356911"/>
        <a:ext cx="39557" cy="39557"/>
      </dsp:txXfrm>
    </dsp:sp>
    <dsp:sp modelId="{B12689B0-09D8-43BD-9F41-BB36CA8E8E27}">
      <dsp:nvSpPr>
        <dsp:cNvPr id="0" name=""/>
        <dsp:cNvSpPr/>
      </dsp:nvSpPr>
      <dsp:spPr>
        <a:xfrm>
          <a:off x="1134103" y="2143619"/>
          <a:ext cx="602540" cy="976726"/>
        </a:xfrm>
        <a:custGeom>
          <a:avLst/>
          <a:gdLst/>
          <a:ahLst/>
          <a:cxnLst/>
          <a:rect l="0" t="0" r="0" b="0"/>
          <a:pathLst>
            <a:path>
              <a:moveTo>
                <a:pt x="0" y="976726"/>
              </a:moveTo>
              <a:lnTo>
                <a:pt x="301270" y="976726"/>
              </a:lnTo>
              <a:lnTo>
                <a:pt x="301270" y="0"/>
              </a:lnTo>
              <a:lnTo>
                <a:pt x="60254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406683" y="2603291"/>
        <a:ext cx="57381" cy="57381"/>
      </dsp:txXfrm>
    </dsp:sp>
    <dsp:sp modelId="{114CF6C8-4DC8-4B3B-8230-74397902AAB2}">
      <dsp:nvSpPr>
        <dsp:cNvPr id="0" name=""/>
        <dsp:cNvSpPr/>
      </dsp:nvSpPr>
      <dsp:spPr>
        <a:xfrm>
          <a:off x="1134103" y="559740"/>
          <a:ext cx="602540" cy="2560605"/>
        </a:xfrm>
        <a:custGeom>
          <a:avLst/>
          <a:gdLst/>
          <a:ahLst/>
          <a:cxnLst/>
          <a:rect l="0" t="0" r="0" b="0"/>
          <a:pathLst>
            <a:path>
              <a:moveTo>
                <a:pt x="0" y="2560605"/>
              </a:moveTo>
              <a:lnTo>
                <a:pt x="301270" y="2560605"/>
              </a:lnTo>
              <a:lnTo>
                <a:pt x="301270" y="0"/>
              </a:lnTo>
              <a:lnTo>
                <a:pt x="60254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369610" y="1774279"/>
        <a:ext cx="131527" cy="131527"/>
      </dsp:txXfrm>
    </dsp:sp>
    <dsp:sp modelId="{39C369C8-3029-4AEF-B63C-891F139D5206}">
      <dsp:nvSpPr>
        <dsp:cNvPr id="0" name=""/>
        <dsp:cNvSpPr/>
      </dsp:nvSpPr>
      <dsp:spPr>
        <a:xfrm rot="16200000">
          <a:off x="-1742273" y="2661092"/>
          <a:ext cx="4834248" cy="918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kern="1200" dirty="0" smtClean="0"/>
            <a:t>Характерні риси</a:t>
          </a:r>
          <a:endParaRPr lang="ru-RU" sz="4900" kern="1200" dirty="0"/>
        </a:p>
      </dsp:txBody>
      <dsp:txXfrm>
        <a:off x="-1742273" y="2661092"/>
        <a:ext cx="4834248" cy="918507"/>
      </dsp:txXfrm>
    </dsp:sp>
    <dsp:sp modelId="{E6A04DB9-27FA-4983-A894-24EC841729C0}">
      <dsp:nvSpPr>
        <dsp:cNvPr id="0" name=""/>
        <dsp:cNvSpPr/>
      </dsp:nvSpPr>
      <dsp:spPr>
        <a:xfrm>
          <a:off x="1736644" y="6023"/>
          <a:ext cx="7490515" cy="11074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2000" b="1" kern="1200" dirty="0" smtClean="0">
              <a:solidFill>
                <a:schemeClr val="tx1"/>
              </a:solidFill>
            </a:rPr>
            <a:t>педагогічна ефективність залежить від  уміння вчителя тримати в полі зору всіх учнів класу, забезпечувати активну роботу кожного з них , підтримувати увагу і робочу дисципліну</a:t>
          </a:r>
          <a:r>
            <a:rPr lang="en-US" altLang="ru-RU" sz="2000" b="1" kern="1200" dirty="0" smtClean="0">
              <a:solidFill>
                <a:schemeClr val="tx1"/>
              </a:solidFill>
            </a:rPr>
            <a:t>;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736644" y="6023"/>
        <a:ext cx="7490515" cy="1107434"/>
      </dsp:txXfrm>
    </dsp:sp>
    <dsp:sp modelId="{78DE432E-BA5E-471C-8211-4F5B251566C1}">
      <dsp:nvSpPr>
        <dsp:cNvPr id="0" name=""/>
        <dsp:cNvSpPr/>
      </dsp:nvSpPr>
      <dsp:spPr>
        <a:xfrm>
          <a:off x="1736644" y="1343085"/>
          <a:ext cx="7566495" cy="16010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800" b="1" kern="1200" dirty="0" smtClean="0">
              <a:solidFill>
                <a:schemeClr val="tx1"/>
              </a:solidFill>
            </a:rPr>
            <a:t>якщо ця форма </a:t>
          </a:r>
          <a:r>
            <a:rPr lang="uk-UA" altLang="ru-RU" sz="1800" b="1" kern="1200" dirty="0" err="1" smtClean="0">
              <a:solidFill>
                <a:schemeClr val="tx1"/>
              </a:solidFill>
            </a:rPr>
            <a:t>грунтується</a:t>
          </a:r>
          <a:r>
            <a:rPr lang="uk-UA" altLang="ru-RU" sz="1800" b="1" kern="1200" dirty="0" smtClean="0">
              <a:solidFill>
                <a:schemeClr val="tx1"/>
              </a:solidFill>
            </a:rPr>
            <a:t> на елементарній подачі навчальної інформації, то тоді починають проявлятися її негативні сторони. Суттєвим недоліком цієї форми роботи пізнавальної діяльності є те, що при її використанні різко обмежується можливість здійснення суспільно-корисної діяльності учнів у процесі їх навчання, тому що учитель навчає всіх</a:t>
          </a:r>
          <a:r>
            <a:rPr lang="en-US" altLang="ru-RU" sz="1800" b="1" kern="1200" dirty="0" smtClean="0">
              <a:solidFill>
                <a:schemeClr val="tx1"/>
              </a:solidFill>
            </a:rPr>
            <a:t>;</a:t>
          </a:r>
          <a:endParaRPr lang="uk-UA" altLang="ru-RU" sz="1800" b="1" kern="1200" dirty="0">
            <a:solidFill>
              <a:schemeClr val="tx1"/>
            </a:solidFill>
          </a:endParaRPr>
        </a:p>
      </dsp:txBody>
      <dsp:txXfrm>
        <a:off x="1736644" y="1343085"/>
        <a:ext cx="7566495" cy="1601068"/>
      </dsp:txXfrm>
    </dsp:sp>
    <dsp:sp modelId="{674C4479-EFFE-488F-87F7-581FCE114829}">
      <dsp:nvSpPr>
        <dsp:cNvPr id="0" name=""/>
        <dsp:cNvSpPr/>
      </dsp:nvSpPr>
      <dsp:spPr>
        <a:xfrm>
          <a:off x="1736644" y="3173780"/>
          <a:ext cx="7539562" cy="918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800" b="1" kern="1200" dirty="0" smtClean="0">
              <a:solidFill>
                <a:schemeClr val="tx1"/>
              </a:solidFill>
            </a:rPr>
            <a:t>якщо ця форма здійснюється на активній основі, то, беручи участь у загальній роботі, учень відчуває ритм сумісного пошуку, розділяє успіх загальних досягнень, проявляє відповідно творчу активність</a:t>
          </a:r>
          <a:r>
            <a:rPr lang="en-US" altLang="ru-RU" sz="1800" b="1" kern="1200" dirty="0" smtClean="0">
              <a:solidFill>
                <a:schemeClr val="tx1"/>
              </a:solidFill>
            </a:rPr>
            <a:t>;</a:t>
          </a:r>
          <a:endParaRPr lang="uk-UA" altLang="ru-RU" sz="1800" b="1" kern="1200" dirty="0">
            <a:solidFill>
              <a:schemeClr val="tx1"/>
            </a:solidFill>
          </a:endParaRPr>
        </a:p>
      </dsp:txBody>
      <dsp:txXfrm>
        <a:off x="1736644" y="3173780"/>
        <a:ext cx="7539562" cy="918507"/>
      </dsp:txXfrm>
    </dsp:sp>
    <dsp:sp modelId="{A22E4814-788F-4BC1-9462-278B5327AEB0}">
      <dsp:nvSpPr>
        <dsp:cNvPr id="0" name=""/>
        <dsp:cNvSpPr/>
      </dsp:nvSpPr>
      <dsp:spPr>
        <a:xfrm>
          <a:off x="1736644" y="4321914"/>
          <a:ext cx="7443245" cy="918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800" b="1" kern="1200" dirty="0" smtClean="0">
              <a:solidFill>
                <a:schemeClr val="tx1"/>
              </a:solidFill>
            </a:rPr>
            <a:t>для фронтальної роботи </a:t>
          </a:r>
          <a:r>
            <a:rPr lang="uk-UA" altLang="ru-RU" sz="1800" b="1" kern="1200" dirty="0" err="1" smtClean="0">
              <a:solidFill>
                <a:schemeClr val="tx1"/>
              </a:solidFill>
            </a:rPr>
            <a:t>обов</a:t>
          </a:r>
          <a:r>
            <a:rPr lang="en-US" altLang="ru-RU" sz="1800" b="1" kern="1200" dirty="0" smtClean="0">
              <a:solidFill>
                <a:schemeClr val="tx1"/>
              </a:solidFill>
            </a:rPr>
            <a:t>’</a:t>
          </a:r>
          <a:r>
            <a:rPr lang="uk-UA" altLang="ru-RU" sz="1800" b="1" kern="1200" dirty="0" err="1" smtClean="0">
              <a:solidFill>
                <a:schemeClr val="tx1"/>
              </a:solidFill>
            </a:rPr>
            <a:t>язковим</a:t>
          </a:r>
          <a:r>
            <a:rPr lang="uk-UA" altLang="ru-RU" sz="1800" b="1" kern="1200" dirty="0" smtClean="0">
              <a:solidFill>
                <a:schemeClr val="tx1"/>
              </a:solidFill>
            </a:rPr>
            <a:t> є загальна оцінка її результатів, так як вона у певній мірі сприяє становленню колективних інтересів.</a:t>
          </a:r>
          <a:r>
            <a:rPr lang="uk-UA" altLang="ru-RU" sz="1800" kern="1200" dirty="0" smtClean="0">
              <a:solidFill>
                <a:schemeClr val="tx1"/>
              </a:solidFill>
            </a:rPr>
            <a:t>  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736644" y="4321914"/>
        <a:ext cx="7443245" cy="918507"/>
      </dsp:txXfrm>
    </dsp:sp>
    <dsp:sp modelId="{86490B64-4F03-43C8-8ADF-6C7C651618FA}">
      <dsp:nvSpPr>
        <dsp:cNvPr id="0" name=""/>
        <dsp:cNvSpPr/>
      </dsp:nvSpPr>
      <dsp:spPr>
        <a:xfrm>
          <a:off x="1736644" y="5470048"/>
          <a:ext cx="7607257" cy="7646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1700" b="1" kern="1200" dirty="0" smtClean="0">
              <a:solidFill>
                <a:schemeClr val="tx1"/>
              </a:solidFill>
            </a:rPr>
            <a:t>педагогічна ефективність залежить від  уміння вчителя тримати в полі зору всіх учнів класу, забезпечувати активну роботу кожного з них , підтримувати увагу і робочу дисципліну</a:t>
          </a:r>
          <a:r>
            <a:rPr lang="en-US" altLang="ru-RU" sz="1700" b="1" kern="1200" dirty="0" smtClean="0">
              <a:solidFill>
                <a:schemeClr val="tx1"/>
              </a:solidFill>
            </a:rPr>
            <a:t>;</a:t>
          </a:r>
          <a:r>
            <a:rPr lang="uk-UA" altLang="ru-RU" sz="1700" kern="1200" dirty="0" smtClean="0">
              <a:solidFill>
                <a:schemeClr val="tx1"/>
              </a:solidFill>
            </a:rPr>
            <a:t>  </a:t>
          </a:r>
          <a:endParaRPr lang="uk-UA" altLang="ru-RU" sz="1700" kern="1200" dirty="0">
            <a:solidFill>
              <a:schemeClr val="tx1"/>
            </a:solidFill>
          </a:endParaRPr>
        </a:p>
      </dsp:txBody>
      <dsp:txXfrm>
        <a:off x="1736644" y="5470048"/>
        <a:ext cx="7607257" cy="7646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4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79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8206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205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9634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404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71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804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673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72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963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00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971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225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269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679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A7DCF-9748-4DA2-A336-C59BA69CC1E5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42FFAA6-FCC9-4B93-A488-595E5D5D8D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83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9009" y="123609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Фронтальна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форма </a:t>
            </a:r>
            <a:r>
              <a:rPr lang="ru-RU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організації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навчальної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діяльності</a:t>
            </a: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учнів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5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82" y="128794"/>
            <a:ext cx="2213040" cy="19874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441" y="4224300"/>
            <a:ext cx="6876884" cy="26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03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6244" y="1649063"/>
            <a:ext cx="81431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Фронтальна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форма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організації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навчальної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діяльності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учнів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передбачає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спільну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діяльність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класу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для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реалізації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навчальних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завдань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Учні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під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керівництвом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учителя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одночасно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виконують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спільну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для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всіх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роботу,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обговорюють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порівнюють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оцінюють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її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результати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сприяє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формуванню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довірливих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стосунків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між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педагогом та школярами,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стійких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пізнавальних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інтересів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2579" y="-192450"/>
            <a:ext cx="2377646" cy="24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91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06054" y="996378"/>
            <a:ext cx="6096000" cy="4410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Фронтальна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форма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може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бути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реалізована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процесі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проблемного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пояснювально-ілюстративного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викладу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матеріалу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виконання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репродуктивних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творчих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завдань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При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цьому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необхідно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враховувати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індивідуальні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особливості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кожної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дитини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 не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націлюватись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абстрактного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ідеального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учня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запобігати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нівелюванню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пізнавальних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можливостей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і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рівня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сформованості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знань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умінь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та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навичок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школярів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babochk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84" y="4964522"/>
            <a:ext cx="6659970" cy="1928826"/>
          </a:xfrm>
          <a:prstGeom prst="rect">
            <a:avLst/>
          </a:prstGeom>
        </p:spPr>
      </p:pic>
      <p:pic>
        <p:nvPicPr>
          <p:cNvPr id="6" name="Picture 4" descr="D:\школа\КАРТИНКИ\животные\насекомые\н (23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29051">
            <a:off x="6602574" y="424878"/>
            <a:ext cx="2857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24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791" y="98456"/>
            <a:ext cx="8535140" cy="792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877" y="781123"/>
            <a:ext cx="3145809" cy="682811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06622521"/>
              </p:ext>
            </p:extLst>
          </p:nvPr>
        </p:nvGraphicFramePr>
        <p:xfrm>
          <a:off x="191069" y="719666"/>
          <a:ext cx="9968931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0205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53869092"/>
              </p:ext>
            </p:extLst>
          </p:nvPr>
        </p:nvGraphicFramePr>
        <p:xfrm>
          <a:off x="232012" y="392120"/>
          <a:ext cx="9559499" cy="6240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13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9385" y="38504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45C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Переваги</a:t>
            </a:r>
            <a:r>
              <a:rPr kumimoji="0" lang="uk-UA" altLang="ru-RU" sz="4000" b="1" i="1" u="none" strike="noStrike" kern="0" cap="none" spc="0" normalizeH="0" noProof="0" dirty="0" smtClean="0">
                <a:ln>
                  <a:noFill/>
                </a:ln>
                <a:solidFill>
                  <a:srgbClr val="45C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uk-UA" alt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45C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фронтальної форми навчання</a:t>
            </a:r>
            <a:r>
              <a:rPr kumimoji="0" lang="en-US" alt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45C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610436" y="2156346"/>
            <a:ext cx="1774210" cy="1910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0" y="4181972"/>
            <a:ext cx="39714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Char char="q"/>
            </a:pPr>
            <a:r>
              <a:rPr lang="uk-UA" altLang="ru-RU" sz="2000" b="1" dirty="0">
                <a:latin typeface="Arial"/>
              </a:rPr>
              <a:t>навчальні завдання вирішуються на всіх рівнях (репродуктивному, конструктивному і творчому)</a:t>
            </a:r>
            <a:r>
              <a:rPr lang="ru-RU" altLang="ru-RU" sz="2000" b="1" dirty="0">
                <a:latin typeface="Arial"/>
              </a:rPr>
              <a:t>;</a:t>
            </a:r>
            <a:endParaRPr lang="uk-UA" altLang="ru-RU" sz="2000" b="1" dirty="0">
              <a:latin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64507" y="2744141"/>
            <a:ext cx="36257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Char char="q"/>
            </a:pPr>
            <a:r>
              <a:rPr lang="uk-UA" altLang="ru-RU" sz="2000" b="1" dirty="0">
                <a:latin typeface="Arial"/>
              </a:rPr>
              <a:t>отримані результати роботи обговорюються всім класом</a:t>
            </a:r>
            <a:r>
              <a:rPr lang="ru-RU" altLang="ru-RU" sz="2000" b="1" dirty="0">
                <a:latin typeface="Arial"/>
              </a:rPr>
              <a:t>;</a:t>
            </a:r>
            <a:endParaRPr lang="uk-UA" altLang="ru-RU" sz="2000" b="1" dirty="0">
              <a:latin typeface="Arial"/>
            </a:endParaRPr>
          </a:p>
        </p:txBody>
      </p:sp>
      <p:cxnSp>
        <p:nvCxnSpPr>
          <p:cNvPr id="8" name="Прямая со стрелкой 7"/>
          <p:cNvCxnSpPr>
            <a:stCxn id="2" idx="2"/>
            <a:endCxn id="6" idx="0"/>
          </p:cNvCxnSpPr>
          <p:nvPr/>
        </p:nvCxnSpPr>
        <p:spPr>
          <a:xfrm>
            <a:off x="5577385" y="2324036"/>
            <a:ext cx="0" cy="420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432645" y="4397416"/>
            <a:ext cx="51406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Char char="q"/>
            </a:pPr>
            <a:r>
              <a:rPr lang="uk-UA" altLang="ru-RU" sz="2000" b="1" dirty="0">
                <a:latin typeface="Arial"/>
              </a:rPr>
              <a:t>розвиваються вміння уважно слухати свого товариша, порівнювати його думки зі своїми, захищати свою точку зору та аргументовано її викладати.</a:t>
            </a:r>
            <a:endParaRPr lang="ru-RU" altLang="ru-RU" sz="2000" b="1" dirty="0">
              <a:latin typeface="Arial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8065827" y="1897039"/>
            <a:ext cx="791570" cy="2284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14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755576" y="54868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Недоліки фронтальної форми організації уроку</a:t>
            </a:r>
            <a:r>
              <a:rPr kumimoji="0" lang="ru-RU" alt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FF99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:</a:t>
            </a:r>
            <a:endParaRPr kumimoji="0" lang="ru-RU" alt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FF99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1403" y="197307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uk-UA" altLang="ru-RU" sz="2400" b="1" dirty="0"/>
              <a:t>складність матеріалу потребує </a:t>
            </a:r>
            <a:r>
              <a:rPr lang="uk-UA" altLang="ru-RU" sz="2400" b="1" dirty="0" err="1"/>
              <a:t>загальнокласних</a:t>
            </a:r>
            <a:r>
              <a:rPr lang="uk-UA" altLang="ru-RU" sz="2400" b="1" dirty="0"/>
              <a:t> пояснень учителя</a:t>
            </a:r>
            <a:r>
              <a:rPr lang="ru-RU" altLang="ru-RU" sz="2400" b="1" dirty="0"/>
              <a:t>;</a:t>
            </a:r>
            <a:endParaRPr lang="uk-UA" alt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07307" y="313321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Blip>
                <a:blip r:embed="rId2"/>
              </a:buBlip>
            </a:pPr>
            <a:r>
              <a:rPr lang="uk-UA" altLang="ru-RU" sz="2400" b="1" dirty="0">
                <a:latin typeface="Arial"/>
              </a:rPr>
              <a:t>використання даної форми більш доцільне при вивченні нового матеріалу і при його закріпленні</a:t>
            </a:r>
            <a:r>
              <a:rPr lang="ru-RU" altLang="ru-RU" sz="2400" b="1" dirty="0">
                <a:latin typeface="Arial"/>
              </a:rPr>
              <a:t>;</a:t>
            </a:r>
            <a:endParaRPr lang="uk-UA" altLang="ru-RU" sz="2400" b="1" dirty="0"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277" y="468785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Blip>
                <a:blip r:embed="rId2"/>
              </a:buBlip>
            </a:pPr>
            <a:r>
              <a:rPr lang="uk-UA" altLang="ru-RU" sz="2400" b="1" dirty="0">
                <a:latin typeface="Arial"/>
              </a:rPr>
              <a:t>є складність в організації активної та плідної роботи всіх учнів класу.</a:t>
            </a:r>
            <a:endParaRPr lang="ru-RU" altLang="ru-RU" sz="24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125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139662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Види фронтальної форми пізнавальної діяльності.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415654"/>
            <a:ext cx="8596668" cy="4121624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Дискусія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Аналіз історії ситуацій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Інтерактивна презентація (Відповіді на запитання й опитування думок)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Круглий стіл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Дебати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Дослідницька робота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 smtClean="0">
                <a:solidFill>
                  <a:schemeClr val="tx1"/>
                </a:solidFill>
              </a:rPr>
              <a:t>Континуум( Виконують для оцінки ставлення)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39488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198</TotalTime>
  <Words>489</Words>
  <Application>Microsoft Office PowerPoint</Application>
  <PresentationFormat>Широкоэкранный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Види фронтальної форми пізнавальної діяльності.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10</cp:revision>
  <dcterms:created xsi:type="dcterms:W3CDTF">2018-01-04T08:22:17Z</dcterms:created>
  <dcterms:modified xsi:type="dcterms:W3CDTF">2018-01-04T18:48:24Z</dcterms:modified>
</cp:coreProperties>
</file>