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57656-AB42-44B4-8979-81146446480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8D16A-757B-407E-93F3-4CDEE25DD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57656-AB42-44B4-8979-81146446480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8D16A-757B-407E-93F3-4CDEE25DD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785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57656-AB42-44B4-8979-81146446480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8D16A-757B-407E-93F3-4CDEE25DD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309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57656-AB42-44B4-8979-81146446480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8D16A-757B-407E-93F3-4CDEE25DD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5500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57656-AB42-44B4-8979-81146446480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8D16A-757B-407E-93F3-4CDEE25DD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930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57656-AB42-44B4-8979-81146446480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8D16A-757B-407E-93F3-4CDEE25DD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930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57656-AB42-44B4-8979-81146446480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8D16A-757B-407E-93F3-4CDEE25DD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077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57656-AB42-44B4-8979-81146446480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8D16A-757B-407E-93F3-4CDEE25DD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620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57656-AB42-44B4-8979-81146446480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8D16A-757B-407E-93F3-4CDEE25DD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835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57656-AB42-44B4-8979-81146446480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8D16A-757B-407E-93F3-4CDEE25DD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937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57656-AB42-44B4-8979-81146446480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8D16A-757B-407E-93F3-4CDEE25DD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533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57656-AB42-44B4-8979-81146446480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8D16A-757B-407E-93F3-4CDEE25DD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938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7772400" cy="1470025"/>
          </a:xfrm>
        </p:spPr>
        <p:txBody>
          <a:bodyPr/>
          <a:lstStyle/>
          <a:p>
            <a:r>
              <a:rPr lang="uk-UA" dirty="0" smtClean="0"/>
              <a:t>Відстань і переміщення 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Звіт 8 класу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6633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206084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124744"/>
            <a:ext cx="53103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Відстань і переміщення Калініна О</a:t>
            </a:r>
            <a:r>
              <a:rPr lang="en-US" dirty="0" smtClean="0"/>
              <a:t>.</a:t>
            </a:r>
            <a:r>
              <a:rPr lang="uk-UA" dirty="0" smtClean="0"/>
              <a:t>І</a:t>
            </a:r>
            <a:r>
              <a:rPr lang="en-US" dirty="0" smtClean="0"/>
              <a:t>.</a:t>
            </a:r>
            <a:endParaRPr lang="uk-UA" dirty="0" smtClean="0"/>
          </a:p>
          <a:p>
            <a:r>
              <a:rPr lang="uk-UA" dirty="0" smtClean="0"/>
              <a:t>Понеділок 193м</a:t>
            </a:r>
            <a:endParaRPr lang="en-US" dirty="0" smtClean="0"/>
          </a:p>
          <a:p>
            <a:r>
              <a:rPr lang="uk-UA" dirty="0" smtClean="0"/>
              <a:t>Вівторок 153,4м</a:t>
            </a:r>
          </a:p>
          <a:p>
            <a:r>
              <a:rPr lang="uk-UA" dirty="0" smtClean="0"/>
              <a:t>Середа 135,6м</a:t>
            </a:r>
          </a:p>
          <a:p>
            <a:r>
              <a:rPr lang="uk-UA" dirty="0" err="1" smtClean="0"/>
              <a:t>Четверг</a:t>
            </a:r>
            <a:r>
              <a:rPr lang="uk-UA" dirty="0" smtClean="0"/>
              <a:t> 104,4м</a:t>
            </a:r>
          </a:p>
          <a:p>
            <a:r>
              <a:rPr lang="uk-UA" dirty="0" smtClean="0"/>
              <a:t>ЗАГАЛЬНО 586,4М</a:t>
            </a:r>
            <a:endParaRPr lang="uk-UA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140968"/>
            <a:ext cx="4402344" cy="3301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0759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206084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692696"/>
            <a:ext cx="53103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Відстань і переміщення Толок Д. О.</a:t>
            </a:r>
          </a:p>
          <a:p>
            <a:r>
              <a:rPr lang="uk-UA" dirty="0" smtClean="0"/>
              <a:t>Понеділок 54м</a:t>
            </a:r>
          </a:p>
          <a:p>
            <a:r>
              <a:rPr lang="uk-UA" dirty="0" smtClean="0"/>
              <a:t>Вівторок 54м</a:t>
            </a:r>
          </a:p>
          <a:p>
            <a:r>
              <a:rPr lang="uk-UA" dirty="0" smtClean="0"/>
              <a:t>Середа 54м</a:t>
            </a:r>
          </a:p>
          <a:p>
            <a:r>
              <a:rPr lang="uk-UA" dirty="0" err="1" smtClean="0"/>
              <a:t>Четверг</a:t>
            </a:r>
            <a:r>
              <a:rPr lang="uk-UA" dirty="0" smtClean="0"/>
              <a:t> 54м</a:t>
            </a:r>
          </a:p>
          <a:p>
            <a:r>
              <a:rPr lang="uk-UA" dirty="0" err="1" smtClean="0"/>
              <a:t>Пятниця</a:t>
            </a:r>
            <a:r>
              <a:rPr lang="uk-UA" dirty="0" smtClean="0"/>
              <a:t> </a:t>
            </a:r>
            <a:r>
              <a:rPr lang="uk-UA" dirty="0" smtClean="0"/>
              <a:t>54м</a:t>
            </a:r>
          </a:p>
          <a:p>
            <a:r>
              <a:rPr lang="uk-UA" dirty="0" smtClean="0"/>
              <a:t>ЗАГАЛЬНО 270м</a:t>
            </a:r>
            <a:endParaRPr lang="uk-UA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852936"/>
            <a:ext cx="4553745" cy="3415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3843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764704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 smtClean="0"/>
              <a:t>Відстань і переміщення </a:t>
            </a:r>
            <a:r>
              <a:rPr lang="uk-UA" dirty="0" err="1" smtClean="0"/>
              <a:t>Касторних</a:t>
            </a:r>
            <a:r>
              <a:rPr lang="uk-UA" dirty="0" smtClean="0"/>
              <a:t> О . С. </a:t>
            </a:r>
          </a:p>
          <a:p>
            <a:r>
              <a:rPr lang="uk-UA" dirty="0" smtClean="0"/>
              <a:t>Понеділок 115,2</a:t>
            </a:r>
          </a:p>
          <a:p>
            <a:r>
              <a:rPr lang="uk-UA" dirty="0" smtClean="0"/>
              <a:t>Вівторок 96</a:t>
            </a:r>
          </a:p>
          <a:p>
            <a:r>
              <a:rPr lang="uk-UA" dirty="0" smtClean="0"/>
              <a:t>Середа 134,4</a:t>
            </a:r>
          </a:p>
          <a:p>
            <a:r>
              <a:rPr lang="uk-UA" dirty="0" err="1" smtClean="0"/>
              <a:t>Четверг</a:t>
            </a:r>
            <a:r>
              <a:rPr lang="uk-UA" dirty="0" smtClean="0"/>
              <a:t> 120</a:t>
            </a:r>
          </a:p>
          <a:p>
            <a:r>
              <a:rPr lang="uk-UA" dirty="0" err="1" smtClean="0"/>
              <a:t>Пятниця</a:t>
            </a:r>
            <a:r>
              <a:rPr lang="uk-UA" dirty="0" smtClean="0"/>
              <a:t> 100,8</a:t>
            </a:r>
          </a:p>
          <a:p>
            <a:r>
              <a:rPr lang="uk-UA" dirty="0" smtClean="0"/>
              <a:t>ЗАГАЛЬНО 566,4</a:t>
            </a:r>
            <a:endParaRPr lang="uk-UA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584" y="1982720"/>
            <a:ext cx="5668683" cy="425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58893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64</Words>
  <Application>Microsoft Office PowerPoint</Application>
  <PresentationFormat>Экран 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Відстань і переміщення </vt:lpstr>
      <vt:lpstr>Презентация PowerPoint</vt:lpstr>
      <vt:lpstr>Презентация PowerPoint</vt:lpstr>
      <vt:lpstr>Презентация PowerPoint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Відстань і переміщення </dc:title>
  <dc:creator>User</dc:creator>
  <cp:lastModifiedBy>User</cp:lastModifiedBy>
  <cp:revision>6</cp:revision>
  <dcterms:created xsi:type="dcterms:W3CDTF">2018-03-12T11:43:12Z</dcterms:created>
  <dcterms:modified xsi:type="dcterms:W3CDTF">2018-03-12T12:39:55Z</dcterms:modified>
</cp:coreProperties>
</file>