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C7837-B1C7-465B-9CBB-4D3FB1A13F69}" type="datetimeFigureOut">
              <a:rPr lang="ru-RU" smtClean="0"/>
              <a:t>11.03.2018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75206-0DE2-47BE-8EB3-5D0589F040A5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err="1" smtClean="0"/>
              <a:t>Квест</a:t>
            </a:r>
            <a:r>
              <a:rPr lang="uk-UA" dirty="0" smtClean="0"/>
              <a:t> </a:t>
            </a:r>
            <a:r>
              <a:rPr lang="uk-UA" dirty="0" err="1" smtClean="0"/>
              <a:t>“Фізика</a:t>
            </a:r>
            <a:r>
              <a:rPr lang="uk-UA" dirty="0" smtClean="0"/>
              <a:t> навколо </a:t>
            </a:r>
            <a:r>
              <a:rPr lang="uk-UA" dirty="0" err="1" smtClean="0"/>
              <a:t>нас”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Завдання </a:t>
            </a:r>
            <a:r>
              <a:rPr lang="uk-UA" dirty="0" err="1" smtClean="0">
                <a:solidFill>
                  <a:schemeClr val="tx1"/>
                </a:solidFill>
              </a:rPr>
              <a:t>“оптика”</a:t>
            </a:r>
            <a:endParaRPr lang="uk-UA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9 клас</a:t>
            </a:r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Завдання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dirty="0" smtClean="0"/>
              <a:t>1.Розрахувати витрати електроенергії за 1 навчальний день, 1 місяць, 1 рік.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2. Скласти звіт із зазначенням про економічне ставлення до електричної енергії.</a:t>
            </a:r>
          </a:p>
          <a:p>
            <a:pPr>
              <a:buFont typeface="Wingdings" pitchFamily="2" charset="2"/>
              <a:buChar char="Ø"/>
            </a:pPr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dirty="0" smtClean="0"/>
              <a:t>Кількість лампочок всього у </a:t>
            </a:r>
            <a:r>
              <a:rPr lang="uk-UA" dirty="0" err="1" smtClean="0"/>
              <a:t>школі-</a:t>
            </a:r>
            <a:r>
              <a:rPr lang="uk-UA" dirty="0" smtClean="0"/>
              <a:t> 461.</a:t>
            </a:r>
          </a:p>
          <a:p>
            <a:pPr>
              <a:buFont typeface="Wingdings" pitchFamily="2" charset="2"/>
              <a:buChar char="Ø"/>
            </a:pPr>
            <a:endParaRPr lang="uk-UA" dirty="0" smtClean="0"/>
          </a:p>
          <a:p>
            <a:pPr>
              <a:buFont typeface="Wingdings" pitchFamily="2" charset="2"/>
              <a:buChar char="Ø"/>
            </a:pPr>
            <a:endParaRPr lang="uk-UA" dirty="0"/>
          </a:p>
        </p:txBody>
      </p:sp>
      <p:pic>
        <p:nvPicPr>
          <p:cNvPr id="1028" name="Picture 4" descr="C:\Users\123\Desktop\IMG_20180312_131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428868"/>
            <a:ext cx="2893221" cy="3857628"/>
          </a:xfrm>
          <a:prstGeom prst="rect">
            <a:avLst/>
          </a:prstGeom>
          <a:noFill/>
        </p:spPr>
      </p:pic>
      <p:pic>
        <p:nvPicPr>
          <p:cNvPr id="1029" name="Picture 5" descr="C:\Users\123\Desktop\IMG_20180312_132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500306"/>
            <a:ext cx="2857520" cy="38100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dirty="0" smtClean="0"/>
              <a:t>Зважаючи на те, що 1 лампочка використовує приблизно 100 Вт електроенергії, усі витрачають 46100 Вт, що дорівнює 46,1 кВт</a:t>
            </a:r>
            <a:r>
              <a:rPr lang="en-US" dirty="0" smtClean="0"/>
              <a:t>/</a:t>
            </a:r>
            <a:r>
              <a:rPr lang="uk-UA" dirty="0" smtClean="0"/>
              <a:t>год.</a:t>
            </a:r>
            <a:endParaRPr lang="uk-UA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dirty="0" smtClean="0"/>
              <a:t>За 1 навчальний день (з 8</a:t>
            </a:r>
            <a:r>
              <a:rPr lang="uk-UA" dirty="0" smtClean="0">
                <a:sym typeface="Wingdings" pitchFamily="2" charset="2"/>
              </a:rPr>
              <a:t>:00 до 15:00) витрачається 322,7 кВт</a:t>
            </a:r>
            <a:r>
              <a:rPr lang="en-US" dirty="0" smtClean="0">
                <a:sym typeface="Wingdings" pitchFamily="2" charset="2"/>
              </a:rPr>
              <a:t>/</a:t>
            </a:r>
            <a:r>
              <a:rPr lang="uk-UA" dirty="0" err="1" smtClean="0">
                <a:sym typeface="Wingdings" pitchFamily="2" charset="2"/>
              </a:rPr>
              <a:t>год=</a:t>
            </a:r>
            <a:r>
              <a:rPr lang="uk-UA" dirty="0" smtClean="0">
                <a:sym typeface="Wingdings" pitchFamily="2" charset="2"/>
              </a:rPr>
              <a:t> 542,136 грн.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sym typeface="Wingdings" pitchFamily="2" charset="2"/>
              </a:rPr>
              <a:t>За 1 навчальний місяць витрачається 7099,4 кВт</a:t>
            </a:r>
            <a:r>
              <a:rPr lang="en-US" dirty="0" smtClean="0">
                <a:sym typeface="Wingdings" pitchFamily="2" charset="2"/>
              </a:rPr>
              <a:t>/</a:t>
            </a:r>
            <a:r>
              <a:rPr lang="ru-RU" dirty="0" smtClean="0">
                <a:sym typeface="Wingdings" pitchFamily="2" charset="2"/>
              </a:rPr>
              <a:t>год</a:t>
            </a:r>
            <a:r>
              <a:rPr lang="uk-UA" dirty="0" smtClean="0">
                <a:sym typeface="Wingdings" pitchFamily="2" charset="2"/>
              </a:rPr>
              <a:t>= 11926,992 грн.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ym typeface="Wingdings" pitchFamily="2" charset="2"/>
              </a:rPr>
              <a:t>За 1 </a:t>
            </a:r>
            <a:r>
              <a:rPr lang="ru-RU" dirty="0" err="1" smtClean="0">
                <a:sym typeface="Wingdings" pitchFamily="2" charset="2"/>
              </a:rPr>
              <a:t>навчальний</a:t>
            </a:r>
            <a:r>
              <a:rPr lang="ru-RU" dirty="0" smtClean="0">
                <a:sym typeface="Wingdings" pitchFamily="2" charset="2"/>
              </a:rPr>
              <a:t> </a:t>
            </a:r>
            <a:r>
              <a:rPr lang="ru-RU" dirty="0" err="1" smtClean="0">
                <a:sym typeface="Wingdings" pitchFamily="2" charset="2"/>
              </a:rPr>
              <a:t>рік</a:t>
            </a:r>
            <a:r>
              <a:rPr lang="ru-RU" dirty="0" smtClean="0">
                <a:sym typeface="Wingdings" pitchFamily="2" charset="2"/>
              </a:rPr>
              <a:t> </a:t>
            </a:r>
            <a:r>
              <a:rPr lang="ru-RU" dirty="0" err="1" smtClean="0">
                <a:sym typeface="Wingdings" pitchFamily="2" charset="2"/>
              </a:rPr>
              <a:t>витрачається</a:t>
            </a:r>
            <a:r>
              <a:rPr lang="ru-RU" dirty="0" smtClean="0">
                <a:sym typeface="Wingdings" pitchFamily="2" charset="2"/>
              </a:rPr>
              <a:t> 72930,2 кВт</a:t>
            </a:r>
            <a:r>
              <a:rPr lang="en-US" dirty="0" smtClean="0">
                <a:sym typeface="Wingdings" pitchFamily="2" charset="2"/>
              </a:rPr>
              <a:t>/</a:t>
            </a:r>
            <a:r>
              <a:rPr lang="uk-UA" dirty="0" err="1" smtClean="0">
                <a:sym typeface="Wingdings" pitchFamily="2" charset="2"/>
              </a:rPr>
              <a:t>год=</a:t>
            </a:r>
            <a:r>
              <a:rPr lang="uk-UA" dirty="0" smtClean="0">
                <a:sym typeface="Wingdings" pitchFamily="2" charset="2"/>
              </a:rPr>
              <a:t> 122522,736.</a:t>
            </a:r>
          </a:p>
          <a:p>
            <a:pPr>
              <a:buFont typeface="Wingdings" pitchFamily="2" charset="2"/>
              <a:buChar char="Ø"/>
            </a:pPr>
            <a:endParaRPr lang="uk-U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Е</a:t>
            </a:r>
            <a:r>
              <a:rPr lang="uk-UA" dirty="0" smtClean="0"/>
              <a:t>кономічне ставлення до електричної енергії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Щоб з економити електричну енергію бажано замінити лампи розжарювання на економні.</a:t>
            </a:r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Енергозберігаючі лампи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/>
              <a:t>Термін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енергозберігаючих</a:t>
            </a:r>
            <a:r>
              <a:rPr lang="ru-RU" dirty="0"/>
              <a:t> ламп в </a:t>
            </a:r>
            <a:r>
              <a:rPr lang="ru-RU" dirty="0" err="1"/>
              <a:t>залежності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фірми</a:t>
            </a:r>
            <a:r>
              <a:rPr lang="ru-RU" dirty="0"/>
              <a:t> – </a:t>
            </a:r>
            <a:r>
              <a:rPr lang="ru-RU" dirty="0" err="1"/>
              <a:t>виробника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6000 годин (МАХ</a:t>
            </a:r>
            <a:r>
              <a:rPr lang="en-US" dirty="0"/>
              <a:t>US) </a:t>
            </a:r>
            <a:r>
              <a:rPr lang="ru-RU" dirty="0"/>
              <a:t>до 8000 годин(</a:t>
            </a:r>
            <a:r>
              <a:rPr lang="en-US" dirty="0"/>
              <a:t>PHILIPS). </a:t>
            </a:r>
            <a:r>
              <a:rPr lang="ru-RU" dirty="0"/>
              <a:t>За </a:t>
            </a:r>
            <a:r>
              <a:rPr lang="ru-RU" dirty="0" err="1"/>
              <a:t>термін</a:t>
            </a:r>
            <a:r>
              <a:rPr lang="ru-RU" dirty="0"/>
              <a:t> </a:t>
            </a:r>
            <a:r>
              <a:rPr lang="ru-RU" dirty="0" err="1"/>
              <a:t>придатності</a:t>
            </a:r>
            <a:r>
              <a:rPr lang="ru-RU" dirty="0"/>
              <a:t> вони </a:t>
            </a:r>
            <a:r>
              <a:rPr lang="ru-RU" dirty="0" err="1"/>
              <a:t>дозволяють</a:t>
            </a:r>
            <a:r>
              <a:rPr lang="ru-RU" dirty="0"/>
              <a:t> </a:t>
            </a:r>
            <a:r>
              <a:rPr lang="ru-RU" dirty="0" err="1"/>
              <a:t>зекономити</a:t>
            </a:r>
            <a:r>
              <a:rPr lang="ru-RU" dirty="0"/>
              <a:t> 5760 кВт/год </a:t>
            </a:r>
            <a:r>
              <a:rPr lang="ru-RU" dirty="0" err="1"/>
              <a:t>енергії</a:t>
            </a:r>
            <a:r>
              <a:rPr lang="ru-RU" dirty="0"/>
              <a:t> (1860грн). </a:t>
            </a:r>
            <a:r>
              <a:rPr lang="ru-RU" dirty="0" err="1"/>
              <a:t>Витрати</a:t>
            </a:r>
            <a:r>
              <a:rPr lang="ru-RU" dirty="0"/>
              <a:t> на </a:t>
            </a:r>
            <a:r>
              <a:rPr lang="ru-RU" dirty="0" err="1"/>
              <a:t>придбання</a:t>
            </a:r>
            <a:r>
              <a:rPr lang="ru-RU" dirty="0"/>
              <a:t> – 70х25грн= 1750грн. </a:t>
            </a:r>
            <a:r>
              <a:rPr lang="ru-RU" dirty="0" err="1"/>
              <a:t>Економія</a:t>
            </a:r>
            <a:r>
              <a:rPr lang="ru-RU" dirty="0"/>
              <a:t> </a:t>
            </a:r>
            <a:r>
              <a:rPr lang="ru-RU" dirty="0" err="1"/>
              <a:t>коштів</a:t>
            </a:r>
            <a:r>
              <a:rPr lang="ru-RU" dirty="0"/>
              <a:t> за час </a:t>
            </a:r>
            <a:r>
              <a:rPr lang="ru-RU" dirty="0" err="1"/>
              <a:t>експлуатації</a:t>
            </a:r>
            <a:r>
              <a:rPr lang="ru-RU" dirty="0"/>
              <a:t> </a:t>
            </a:r>
            <a:r>
              <a:rPr lang="ru-RU" dirty="0" err="1"/>
              <a:t>вже</a:t>
            </a:r>
            <a:r>
              <a:rPr lang="ru-RU" dirty="0"/>
              <a:t> </a:t>
            </a:r>
            <a:r>
              <a:rPr lang="ru-RU" dirty="0" err="1"/>
              <a:t>встановлених</a:t>
            </a:r>
            <a:r>
              <a:rPr lang="ru-RU" dirty="0"/>
              <a:t> ламп за </a:t>
            </a:r>
            <a:r>
              <a:rPr lang="ru-RU" dirty="0" err="1"/>
              <a:t>термін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придатності</a:t>
            </a:r>
            <a:r>
              <a:rPr lang="ru-RU" dirty="0"/>
              <a:t> буде складати17000 </a:t>
            </a:r>
            <a:r>
              <a:rPr lang="ru-RU" dirty="0" err="1"/>
              <a:t>грн</a:t>
            </a:r>
            <a:r>
              <a:rPr lang="ru-RU" dirty="0"/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193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Квест “Фізика навколо нас”</vt:lpstr>
      <vt:lpstr>Завдання</vt:lpstr>
      <vt:lpstr>Слайд 3</vt:lpstr>
      <vt:lpstr>Слайд 4</vt:lpstr>
      <vt:lpstr>Слайд 5</vt:lpstr>
      <vt:lpstr>Економічне ставлення до електричної енергії</vt:lpstr>
      <vt:lpstr>Енергозберігаючі лампи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 “Фізика навколо нас</dc:title>
  <dc:creator>123</dc:creator>
  <cp:lastModifiedBy>123</cp:lastModifiedBy>
  <cp:revision>6</cp:revision>
  <dcterms:created xsi:type="dcterms:W3CDTF">2018-03-11T10:15:54Z</dcterms:created>
  <dcterms:modified xsi:type="dcterms:W3CDTF">2018-03-11T11:06:40Z</dcterms:modified>
</cp:coreProperties>
</file>