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zirichi.pl.ua/osinni-narodni-prikmeti-pro-pogodu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zirichi.pl.ua/vesnjani-narodni-prikmeti-pro-pogodu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zirichi.pl.ua/zimovi-narodni-prikmeti-pro-pogodu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zirichi.pl.ua/litni-narodni-prikmeti-pro-pogodu.htm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85860"/>
            <a:ext cx="78941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Альбом народних прикмет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IM-logo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1928802"/>
            <a:ext cx="4000528" cy="3760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9" descr="60781545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873250" cy="153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b9f3a361822b0b23f6f5c02ed3d5b0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5072074"/>
            <a:ext cx="1584325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84d0d29e6c40cbb5683c3d1cce78357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58082" y="0"/>
            <a:ext cx="1582738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D:\анимашки\насекомые\borb2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643537">
            <a:off x="6845300" y="5072063"/>
            <a:ext cx="15811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650" y="214290"/>
            <a:ext cx="8817350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/>
              </a:rPr>
              <a:t>Осінні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/>
              </a:rPr>
              <a:t> </a:t>
            </a:r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/>
              </a:rPr>
              <a:t>народні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/>
              </a:rPr>
              <a:t> </a:t>
            </a:r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/>
              </a:rPr>
              <a:t>прикмети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2"/>
              </a:rPr>
              <a:t> про погоду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фокстрот\Desktop\Новая папка\осень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85794"/>
            <a:ext cx="3067037" cy="2300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357554" y="857232"/>
            <a:ext cx="57864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Якщо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небо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вночі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покривається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хмарами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посилюється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вітер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значить,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загрози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заморозків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немає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Чим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сильніший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вітер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менше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ймовірність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місцевих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заморозків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3214686"/>
            <a:ext cx="62150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Собака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риє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землю - бути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дощу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качається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землі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до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негоди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лежить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згорнувшись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клубок, -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чекай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холоду, 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лежить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витягнувшись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до тепла.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фокстрот\Desktop\Новая папка\76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214554"/>
            <a:ext cx="3357554" cy="2518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фокстрот\Desktop\Новая папка\83BDJ5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14818"/>
            <a:ext cx="2786082" cy="2089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071802" y="4929198"/>
            <a:ext cx="60721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Мерехтіння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зірок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листопаді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ознака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погіршення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погоди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посиленням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вітру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8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1357322" cy="2035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 (8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43380"/>
            <a:ext cx="1928794" cy="1928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 (8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7950" y="2357430"/>
            <a:ext cx="19907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71604" y="428604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Сильний</a:t>
            </a:r>
            <a:r>
              <a:rPr lang="ru-RU" dirty="0" smtClean="0"/>
              <a:t> </a:t>
            </a:r>
            <a:r>
              <a:rPr lang="ru-RU" dirty="0" err="1" smtClean="0"/>
              <a:t>вітер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дощу</a:t>
            </a:r>
            <a:r>
              <a:rPr lang="ru-RU" dirty="0" smtClean="0"/>
              <a:t> </a:t>
            </a:r>
            <a:r>
              <a:rPr lang="ru-RU" dirty="0" err="1" smtClean="0"/>
              <a:t>обіцяє</a:t>
            </a:r>
            <a:r>
              <a:rPr lang="ru-RU" dirty="0" smtClean="0"/>
              <a:t> через </a:t>
            </a:r>
            <a:r>
              <a:rPr lang="ru-RU" dirty="0" err="1" smtClean="0"/>
              <a:t>деякий</a:t>
            </a:r>
            <a:r>
              <a:rPr lang="ru-RU" dirty="0" smtClean="0"/>
              <a:t> час </a:t>
            </a:r>
            <a:r>
              <a:rPr lang="ru-RU" dirty="0" err="1" smtClean="0"/>
              <a:t>хорошу</a:t>
            </a:r>
            <a:r>
              <a:rPr lang="ru-RU" dirty="0" smtClean="0"/>
              <a:t> погоду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71604" y="1285860"/>
            <a:ext cx="75723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Золотисто-бронзовий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колір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сонця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сході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заході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також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світло-жовті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барви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зірок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віщують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негоду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428868"/>
            <a:ext cx="5929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Сіль</a:t>
            </a:r>
            <a:r>
              <a:rPr lang="ru-RU" dirty="0" smtClean="0"/>
              <a:t> </a:t>
            </a:r>
            <a:r>
              <a:rPr lang="ru-RU" dirty="0" err="1" smtClean="0"/>
              <a:t>відволожується</a:t>
            </a:r>
            <a:r>
              <a:rPr lang="ru-RU" dirty="0" smtClean="0"/>
              <a:t>, </a:t>
            </a:r>
            <a:r>
              <a:rPr lang="ru-RU" dirty="0" err="1" smtClean="0"/>
              <a:t>робиться</a:t>
            </a:r>
            <a:r>
              <a:rPr lang="ru-RU" dirty="0" smtClean="0"/>
              <a:t> </a:t>
            </a:r>
            <a:r>
              <a:rPr lang="ru-RU" dirty="0" err="1" smtClean="0"/>
              <a:t>м'якшою</a:t>
            </a:r>
            <a:r>
              <a:rPr lang="ru-RU" dirty="0" smtClean="0"/>
              <a:t> - до </a:t>
            </a:r>
            <a:r>
              <a:rPr lang="ru-RU" dirty="0" err="1" smtClean="0"/>
              <a:t>сирої</a:t>
            </a:r>
            <a:r>
              <a:rPr lang="ru-RU" dirty="0" smtClean="0"/>
              <a:t> погоди, </a:t>
            </a:r>
            <a:r>
              <a:rPr lang="ru-RU" dirty="0" err="1" smtClean="0"/>
              <a:t>висихає</a:t>
            </a:r>
            <a:r>
              <a:rPr lang="ru-RU" dirty="0" smtClean="0"/>
              <a:t> - буде </a:t>
            </a:r>
            <a:r>
              <a:rPr lang="ru-RU" dirty="0" err="1" smtClean="0"/>
              <a:t>вітер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5429264"/>
            <a:ext cx="2608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Тютюн </a:t>
            </a:r>
            <a:r>
              <a:rPr lang="ru-RU" dirty="0" err="1" smtClean="0"/>
              <a:t>сиріє</a:t>
            </a:r>
            <a:r>
              <a:rPr lang="ru-RU" dirty="0" smtClean="0"/>
              <a:t> до </a:t>
            </a:r>
            <a:r>
              <a:rPr lang="ru-RU" dirty="0" err="1" smtClean="0"/>
              <a:t>негоди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3286124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Листя</a:t>
            </a:r>
            <a:r>
              <a:rPr lang="ru-RU" dirty="0" smtClean="0"/>
              <a:t> </a:t>
            </a:r>
            <a:r>
              <a:rPr lang="ru-RU" dirty="0" err="1" smtClean="0"/>
              <a:t>берези</a:t>
            </a:r>
            <a:r>
              <a:rPr lang="ru-RU" dirty="0" smtClean="0"/>
              <a:t> </a:t>
            </a:r>
            <a:r>
              <a:rPr lang="ru-RU" dirty="0" err="1" smtClean="0"/>
              <a:t>пожовкли</a:t>
            </a:r>
            <a:r>
              <a:rPr lang="ru-RU" dirty="0" smtClean="0"/>
              <a:t> </a:t>
            </a:r>
            <a:r>
              <a:rPr lang="ru-RU" dirty="0" err="1" smtClean="0"/>
              <a:t>чекай</a:t>
            </a:r>
            <a:r>
              <a:rPr lang="ru-RU" dirty="0" smtClean="0"/>
              <a:t> </a:t>
            </a:r>
            <a:r>
              <a:rPr lang="ru-RU" dirty="0" err="1" smtClean="0"/>
              <a:t>заморозків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4286256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домашні</a:t>
            </a:r>
            <a:r>
              <a:rPr lang="ru-RU" dirty="0" smtClean="0"/>
              <a:t> птахи не </a:t>
            </a:r>
            <a:r>
              <a:rPr lang="ru-RU" dirty="0" err="1" smtClean="0"/>
              <a:t>ховаються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дощу</a:t>
            </a:r>
            <a:r>
              <a:rPr lang="ru-RU" dirty="0" smtClean="0"/>
              <a:t>,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ненадовго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0"/>
            <a:ext cx="79148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hlinkClick r:id="rId2"/>
              </a:rPr>
              <a:t>Весняні</a:t>
            </a:r>
            <a:r>
              <a:rPr lang="ru-RU" sz="3200" b="1" dirty="0" smtClean="0">
                <a:hlinkClick r:id="rId2"/>
              </a:rPr>
              <a:t> </a:t>
            </a:r>
            <a:r>
              <a:rPr lang="ru-RU" sz="3200" b="1" dirty="0" err="1" smtClean="0">
                <a:hlinkClick r:id="rId2"/>
              </a:rPr>
              <a:t>народні</a:t>
            </a:r>
            <a:r>
              <a:rPr lang="ru-RU" sz="3200" b="1" dirty="0" smtClean="0">
                <a:hlinkClick r:id="rId2"/>
              </a:rPr>
              <a:t> </a:t>
            </a:r>
            <a:r>
              <a:rPr lang="ru-RU" sz="3200" b="1" dirty="0" err="1" smtClean="0">
                <a:hlinkClick r:id="rId2"/>
              </a:rPr>
              <a:t>прикмети</a:t>
            </a:r>
            <a:r>
              <a:rPr lang="ru-RU" sz="3200" b="1" dirty="0" smtClean="0">
                <a:hlinkClick r:id="rId2"/>
              </a:rPr>
              <a:t> про погоду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78579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Сильний</a:t>
            </a:r>
            <a:r>
              <a:rPr lang="ru-RU" dirty="0" smtClean="0"/>
              <a:t> </a:t>
            </a:r>
            <a:r>
              <a:rPr lang="ru-RU" dirty="0" err="1" smtClean="0"/>
              <a:t>вітер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опадів</a:t>
            </a:r>
            <a:r>
              <a:rPr lang="ru-RU" dirty="0" smtClean="0"/>
              <a:t> при </a:t>
            </a:r>
            <a:r>
              <a:rPr lang="ru-RU" dirty="0" err="1" smtClean="0"/>
              <a:t>плюсовій</a:t>
            </a:r>
            <a:r>
              <a:rPr lang="ru-RU" dirty="0" smtClean="0"/>
              <a:t> </a:t>
            </a:r>
            <a:r>
              <a:rPr lang="ru-RU" dirty="0" err="1" smtClean="0"/>
              <a:t>температурі</a:t>
            </a:r>
            <a:r>
              <a:rPr lang="ru-RU" dirty="0" smtClean="0"/>
              <a:t> - до </a:t>
            </a:r>
            <a:r>
              <a:rPr lang="ru-RU" dirty="0" err="1" smtClean="0"/>
              <a:t>швидкого</a:t>
            </a:r>
            <a:r>
              <a:rPr lang="ru-RU" dirty="0" smtClean="0"/>
              <a:t> </a:t>
            </a:r>
            <a:r>
              <a:rPr lang="ru-RU" dirty="0" err="1" smtClean="0"/>
              <a:t>припинення</a:t>
            </a:r>
            <a:r>
              <a:rPr lang="ru-RU" dirty="0" smtClean="0"/>
              <a:t> </a:t>
            </a:r>
            <a:r>
              <a:rPr lang="ru-RU" dirty="0" err="1" smtClean="0"/>
              <a:t>снігу</a:t>
            </a:r>
            <a:r>
              <a:rPr lang="ru-RU" dirty="0" smtClean="0"/>
              <a:t> та </a:t>
            </a:r>
            <a:r>
              <a:rPr lang="ru-RU" dirty="0" err="1" smtClean="0"/>
              <a:t>різкого</a:t>
            </a:r>
            <a:r>
              <a:rPr lang="ru-RU" dirty="0" smtClean="0"/>
              <a:t> </a:t>
            </a:r>
            <a:r>
              <a:rPr lang="ru-RU" dirty="0" err="1" smtClean="0"/>
              <a:t>потепління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4810" y="2071678"/>
            <a:ext cx="43432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Грім</a:t>
            </a:r>
            <a:r>
              <a:rPr lang="ru-RU" dirty="0" smtClean="0"/>
              <a:t> у </a:t>
            </a:r>
            <a:r>
              <a:rPr lang="ru-RU" dirty="0" err="1" smtClean="0"/>
              <a:t>березні</a:t>
            </a:r>
            <a:r>
              <a:rPr lang="ru-RU" dirty="0" smtClean="0"/>
              <a:t> - до </a:t>
            </a:r>
            <a:r>
              <a:rPr lang="ru-RU" dirty="0" err="1" smtClean="0"/>
              <a:t>повернення</a:t>
            </a:r>
            <a:r>
              <a:rPr lang="ru-RU" dirty="0" smtClean="0"/>
              <a:t> </a:t>
            </a:r>
            <a:r>
              <a:rPr lang="ru-RU" dirty="0" err="1" smtClean="0"/>
              <a:t>холодів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5004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Перший </a:t>
            </a:r>
            <a:r>
              <a:rPr lang="ru-RU" dirty="0" err="1" smtClean="0"/>
              <a:t>грім</a:t>
            </a:r>
            <a:r>
              <a:rPr lang="ru-RU" dirty="0" smtClean="0"/>
              <a:t> при </a:t>
            </a:r>
            <a:r>
              <a:rPr lang="ru-RU" dirty="0" err="1" smtClean="0"/>
              <a:t>північному</a:t>
            </a:r>
            <a:r>
              <a:rPr lang="ru-RU" dirty="0" smtClean="0"/>
              <a:t> </a:t>
            </a:r>
            <a:r>
              <a:rPr lang="ru-RU" dirty="0" err="1" smtClean="0"/>
              <a:t>вітрі</a:t>
            </a:r>
            <a:r>
              <a:rPr lang="ru-RU" dirty="0" smtClean="0"/>
              <a:t> - до </a:t>
            </a:r>
            <a:r>
              <a:rPr lang="ru-RU" dirty="0" err="1" smtClean="0"/>
              <a:t>холодної</a:t>
            </a:r>
            <a:r>
              <a:rPr lang="ru-RU" dirty="0" smtClean="0"/>
              <a:t> </a:t>
            </a:r>
            <a:r>
              <a:rPr lang="ru-RU" dirty="0" err="1" smtClean="0"/>
              <a:t>весни</a:t>
            </a:r>
            <a:r>
              <a:rPr lang="ru-RU" dirty="0" smtClean="0"/>
              <a:t>, при </a:t>
            </a:r>
            <a:r>
              <a:rPr lang="ru-RU" dirty="0" err="1" smtClean="0"/>
              <a:t>східному</a:t>
            </a:r>
            <a:r>
              <a:rPr lang="ru-RU" dirty="0" smtClean="0"/>
              <a:t> до </a:t>
            </a:r>
            <a:r>
              <a:rPr lang="ru-RU" dirty="0" err="1" smtClean="0"/>
              <a:t>сухої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теплої</a:t>
            </a:r>
            <a:r>
              <a:rPr lang="ru-RU" dirty="0" smtClean="0"/>
              <a:t>, при </a:t>
            </a:r>
            <a:r>
              <a:rPr lang="ru-RU" dirty="0" err="1" smtClean="0"/>
              <a:t>південному</a:t>
            </a:r>
            <a:r>
              <a:rPr lang="ru-RU" dirty="0" smtClean="0"/>
              <a:t> до тепла, </a:t>
            </a:r>
            <a:r>
              <a:rPr lang="ru-RU" dirty="0" err="1" smtClean="0"/>
              <a:t>західному</a:t>
            </a:r>
            <a:r>
              <a:rPr lang="ru-RU" dirty="0" smtClean="0"/>
              <a:t> до </a:t>
            </a:r>
            <a:r>
              <a:rPr lang="ru-RU" dirty="0" err="1" smtClean="0"/>
              <a:t>мокрої</a:t>
            </a:r>
            <a:r>
              <a:rPr lang="ru-RU" dirty="0" smtClean="0"/>
              <a:t> </a:t>
            </a:r>
            <a:r>
              <a:rPr lang="ru-RU" dirty="0" err="1" smtClean="0"/>
              <a:t>весни</a:t>
            </a:r>
            <a:endParaRPr lang="ru-RU" dirty="0"/>
          </a:p>
        </p:txBody>
      </p:sp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09" y="1643050"/>
            <a:ext cx="2595581" cy="1946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 (9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642918"/>
            <a:ext cx="1962150" cy="1428750"/>
          </a:xfrm>
          <a:prstGeom prst="rect">
            <a:avLst/>
          </a:prstGeom>
        </p:spPr>
      </p:pic>
      <p:pic>
        <p:nvPicPr>
          <p:cNvPr id="9" name="Рисунок 8" descr="i (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2571744"/>
            <a:ext cx="2786082" cy="2089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572000" y="4643446"/>
            <a:ext cx="4214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небо на </a:t>
            </a:r>
            <a:r>
              <a:rPr lang="ru-RU" dirty="0" err="1" smtClean="0"/>
              <a:t>ніч</a:t>
            </a:r>
            <a:r>
              <a:rPr lang="ru-RU" dirty="0" smtClean="0"/>
              <a:t> </a:t>
            </a:r>
            <a:r>
              <a:rPr lang="ru-RU" dirty="0" err="1" smtClean="0"/>
              <a:t>покривається</a:t>
            </a:r>
            <a:r>
              <a:rPr lang="ru-RU" dirty="0" smtClean="0"/>
              <a:t> </a:t>
            </a:r>
            <a:r>
              <a:rPr lang="ru-RU" dirty="0" err="1" smtClean="0"/>
              <a:t>хмарами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посилюється</a:t>
            </a:r>
            <a:r>
              <a:rPr lang="ru-RU" dirty="0" smtClean="0"/>
              <a:t> </a:t>
            </a:r>
            <a:r>
              <a:rPr lang="ru-RU" dirty="0" err="1" smtClean="0"/>
              <a:t>вітер</a:t>
            </a:r>
            <a:r>
              <a:rPr lang="ru-RU" dirty="0" smtClean="0"/>
              <a:t>, </a:t>
            </a:r>
            <a:r>
              <a:rPr lang="ru-RU" dirty="0" err="1" smtClean="0"/>
              <a:t>заморозків</a:t>
            </a:r>
            <a:r>
              <a:rPr lang="ru-RU" dirty="0" smtClean="0"/>
              <a:t> не буде.</a:t>
            </a:r>
            <a:endParaRPr lang="ru-RU" dirty="0"/>
          </a:p>
        </p:txBody>
      </p:sp>
      <p:pic>
        <p:nvPicPr>
          <p:cNvPr id="11" name="Рисунок 10" descr="i (7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4643446"/>
            <a:ext cx="2857520" cy="1905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Прилетів</a:t>
            </a:r>
            <a:r>
              <a:rPr lang="ru-RU" dirty="0" smtClean="0"/>
              <a:t> </a:t>
            </a:r>
            <a:r>
              <a:rPr lang="ru-RU" dirty="0" err="1" smtClean="0"/>
              <a:t>жайворонок</a:t>
            </a:r>
            <a:r>
              <a:rPr lang="ru-RU" dirty="0" smtClean="0"/>
              <a:t> - до </a:t>
            </a:r>
            <a:r>
              <a:rPr lang="ru-RU" dirty="0" err="1" smtClean="0"/>
              <a:t>сталого</a:t>
            </a:r>
            <a:r>
              <a:rPr lang="ru-RU" dirty="0" smtClean="0"/>
              <a:t> тепла. Рано </a:t>
            </a:r>
            <a:r>
              <a:rPr lang="ru-RU" dirty="0" err="1" smtClean="0"/>
              <a:t>повернулися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півдня</a:t>
            </a:r>
            <a:r>
              <a:rPr lang="ru-RU" dirty="0" smtClean="0"/>
              <a:t> </a:t>
            </a:r>
            <a:r>
              <a:rPr lang="ru-RU" dirty="0" err="1" smtClean="0"/>
              <a:t>граки</a:t>
            </a:r>
            <a:r>
              <a:rPr lang="ru-RU" dirty="0" smtClean="0"/>
              <a:t> на теплу весну.</a:t>
            </a:r>
            <a:endParaRPr lang="ru-RU" dirty="0"/>
          </a:p>
        </p:txBody>
      </p:sp>
      <p:pic>
        <p:nvPicPr>
          <p:cNvPr id="3" name="Рисунок 2" descr="i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285859"/>
            <a:ext cx="2786082" cy="19528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357554" y="18573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квітневий</a:t>
            </a:r>
            <a:r>
              <a:rPr lang="ru-RU" dirty="0" smtClean="0"/>
              <a:t> </a:t>
            </a:r>
            <a:r>
              <a:rPr lang="ru-RU" dirty="0" err="1" smtClean="0"/>
              <a:t>дощ</a:t>
            </a:r>
            <a:r>
              <a:rPr lang="ru-RU" dirty="0" smtClean="0"/>
              <a:t> </a:t>
            </a:r>
            <a:r>
              <a:rPr lang="ru-RU" dirty="0" err="1" smtClean="0"/>
              <a:t>починається</a:t>
            </a:r>
            <a:r>
              <a:rPr lang="ru-RU" dirty="0" smtClean="0"/>
              <a:t> великими </a:t>
            </a:r>
            <a:r>
              <a:rPr lang="ru-RU" dirty="0" err="1" smtClean="0"/>
              <a:t>краплями</a:t>
            </a:r>
            <a:r>
              <a:rPr lang="ru-RU" dirty="0" smtClean="0"/>
              <a:t>, </a:t>
            </a:r>
            <a:r>
              <a:rPr lang="ru-RU" dirty="0" err="1" smtClean="0"/>
              <a:t>він</a:t>
            </a:r>
            <a:r>
              <a:rPr lang="ru-RU" dirty="0" smtClean="0"/>
              <a:t> буде не </a:t>
            </a:r>
            <a:r>
              <a:rPr lang="ru-RU" dirty="0" err="1" smtClean="0"/>
              <a:t>довго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i (5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85728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8" y="35004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Вранці</a:t>
            </a:r>
            <a:r>
              <a:rPr lang="ru-RU" dirty="0" smtClean="0"/>
              <a:t> на </a:t>
            </a:r>
            <a:r>
              <a:rPr lang="ru-RU" dirty="0" err="1" smtClean="0"/>
              <a:t>кінчиках</a:t>
            </a:r>
            <a:r>
              <a:rPr lang="ru-RU" dirty="0" smtClean="0"/>
              <a:t> </a:t>
            </a:r>
            <a:r>
              <a:rPr lang="ru-RU" dirty="0" err="1" smtClean="0"/>
              <a:t>листя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трави </a:t>
            </a:r>
            <a:r>
              <a:rPr lang="ru-RU" dirty="0" err="1" smtClean="0"/>
              <a:t>висять</a:t>
            </a:r>
            <a:r>
              <a:rPr lang="ru-RU" dirty="0" smtClean="0"/>
              <a:t> </a:t>
            </a:r>
            <a:r>
              <a:rPr lang="ru-RU" dirty="0" err="1" smtClean="0"/>
              <a:t>краплі</a:t>
            </a:r>
            <a:r>
              <a:rPr lang="ru-RU" dirty="0" smtClean="0"/>
              <a:t> </a:t>
            </a:r>
            <a:r>
              <a:rPr lang="ru-RU" dirty="0" err="1" smtClean="0"/>
              <a:t>роси</a:t>
            </a:r>
            <a:r>
              <a:rPr lang="ru-RU" dirty="0" smtClean="0"/>
              <a:t> - бути </a:t>
            </a:r>
            <a:r>
              <a:rPr lang="ru-RU" dirty="0" err="1" smtClean="0"/>
              <a:t>дощу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Рисунок 7" descr="i (1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2571744"/>
            <a:ext cx="2500330" cy="1875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500430" y="4714884"/>
            <a:ext cx="4286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Тиха </a:t>
            </a:r>
            <a:r>
              <a:rPr lang="ru-RU" dirty="0" err="1" smtClean="0"/>
              <a:t>світла</a:t>
            </a:r>
            <a:r>
              <a:rPr lang="ru-RU" dirty="0" smtClean="0"/>
              <a:t> </a:t>
            </a:r>
            <a:r>
              <a:rPr lang="ru-RU" dirty="0" err="1" smtClean="0"/>
              <a:t>ніч</a:t>
            </a:r>
            <a:r>
              <a:rPr lang="ru-RU" dirty="0" smtClean="0"/>
              <a:t> без </a:t>
            </a:r>
            <a:r>
              <a:rPr lang="ru-RU" dirty="0" err="1" smtClean="0"/>
              <a:t>роси</a:t>
            </a:r>
            <a:r>
              <a:rPr lang="ru-RU" dirty="0" smtClean="0"/>
              <a:t> - </a:t>
            </a:r>
            <a:r>
              <a:rPr lang="ru-RU" dirty="0" err="1" smtClean="0"/>
              <a:t>чекай</a:t>
            </a:r>
            <a:r>
              <a:rPr lang="ru-RU" dirty="0" smtClean="0"/>
              <a:t> </a:t>
            </a:r>
            <a:r>
              <a:rPr lang="ru-RU" dirty="0" err="1" smtClean="0"/>
              <a:t>дощу</a:t>
            </a:r>
            <a:r>
              <a:rPr lang="ru-RU" dirty="0" smtClean="0"/>
              <a:t> на </a:t>
            </a:r>
            <a:r>
              <a:rPr lang="ru-RU" dirty="0" err="1" smtClean="0"/>
              <a:t>наступний</a:t>
            </a:r>
            <a:r>
              <a:rPr lang="ru-RU" dirty="0" smtClean="0"/>
              <a:t> день.</a:t>
            </a:r>
            <a:endParaRPr lang="ru-RU" dirty="0"/>
          </a:p>
        </p:txBody>
      </p:sp>
      <p:pic>
        <p:nvPicPr>
          <p:cNvPr id="10" name="Рисунок 9" descr="i (10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35" y="4286256"/>
            <a:ext cx="2643205" cy="2012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357554" y="542926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Стелиться </a:t>
            </a:r>
            <a:r>
              <a:rPr lang="ru-RU" dirty="0" err="1" smtClean="0"/>
              <a:t>вранці</a:t>
            </a:r>
            <a:r>
              <a:rPr lang="ru-RU" dirty="0" smtClean="0"/>
              <a:t> туман по </a:t>
            </a:r>
            <a:r>
              <a:rPr lang="ru-RU" dirty="0" err="1" smtClean="0"/>
              <a:t>воді</a:t>
            </a:r>
            <a:r>
              <a:rPr lang="ru-RU" dirty="0" smtClean="0"/>
              <a:t> до </a:t>
            </a:r>
            <a:r>
              <a:rPr lang="ru-RU" dirty="0" err="1" smtClean="0"/>
              <a:t>гарної</a:t>
            </a:r>
            <a:r>
              <a:rPr lang="ru-RU" dirty="0" smtClean="0"/>
              <a:t> погоди, </a:t>
            </a:r>
            <a:r>
              <a:rPr lang="ru-RU" dirty="0" err="1" smtClean="0"/>
              <a:t>піднімається</a:t>
            </a:r>
            <a:r>
              <a:rPr lang="ru-RU" dirty="0" smtClean="0"/>
              <a:t> </a:t>
            </a:r>
            <a:r>
              <a:rPr lang="ru-RU" dirty="0" err="1" smtClean="0"/>
              <a:t>вгору</a:t>
            </a:r>
            <a:r>
              <a:rPr lang="ru-RU" dirty="0" smtClean="0"/>
              <a:t> - до </a:t>
            </a:r>
            <a:r>
              <a:rPr lang="ru-RU" dirty="0" err="1" smtClean="0"/>
              <a:t>негоди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29190" y="264318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Основна</a:t>
            </a:r>
            <a:r>
              <a:rPr lang="ru-RU" dirty="0" smtClean="0"/>
              <a:t> </a:t>
            </a:r>
            <a:r>
              <a:rPr lang="ru-RU" dirty="0" err="1" smtClean="0"/>
              <a:t>ознака</a:t>
            </a:r>
            <a:r>
              <a:rPr lang="ru-RU" dirty="0" smtClean="0"/>
              <a:t> </a:t>
            </a:r>
            <a:r>
              <a:rPr lang="ru-RU" dirty="0" err="1" smtClean="0"/>
              <a:t>покращення</a:t>
            </a:r>
            <a:r>
              <a:rPr lang="ru-RU" dirty="0" smtClean="0"/>
              <a:t> погоди - </a:t>
            </a:r>
            <a:r>
              <a:rPr lang="ru-RU" dirty="0" err="1" smtClean="0"/>
              <a:t>розмивання</a:t>
            </a:r>
            <a:r>
              <a:rPr lang="ru-RU" dirty="0" smtClean="0"/>
              <a:t> </a:t>
            </a:r>
            <a:r>
              <a:rPr lang="ru-RU" dirty="0" err="1" smtClean="0"/>
              <a:t>однорідної</a:t>
            </a:r>
            <a:r>
              <a:rPr lang="ru-RU" dirty="0" smtClean="0"/>
              <a:t> </a:t>
            </a:r>
            <a:r>
              <a:rPr lang="ru-RU" dirty="0" err="1" smtClean="0"/>
              <a:t>сірої</a:t>
            </a:r>
            <a:r>
              <a:rPr lang="ru-RU" dirty="0" smtClean="0"/>
              <a:t> </a:t>
            </a:r>
            <a:r>
              <a:rPr lang="ru-RU" dirty="0" err="1" smtClean="0"/>
              <a:t>суцільній</a:t>
            </a:r>
            <a:r>
              <a:rPr lang="ru-RU" dirty="0" smtClean="0"/>
              <a:t> </a:t>
            </a:r>
            <a:r>
              <a:rPr lang="ru-RU" dirty="0" err="1" smtClean="0"/>
              <a:t>хмарності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i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57165"/>
            <a:ext cx="3000396" cy="2250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285728"/>
            <a:ext cx="3071834" cy="23038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85720" y="27146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Чим </a:t>
            </a:r>
            <a:r>
              <a:rPr lang="ru-RU" dirty="0" err="1" smtClean="0"/>
              <a:t>сильніший</a:t>
            </a:r>
            <a:r>
              <a:rPr lang="ru-RU" dirty="0" smtClean="0"/>
              <a:t> </a:t>
            </a:r>
            <a:r>
              <a:rPr lang="ru-RU" dirty="0" err="1" smtClean="0"/>
              <a:t>вітер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 </a:t>
            </a:r>
            <a:r>
              <a:rPr lang="ru-RU" dirty="0" err="1" smtClean="0"/>
              <a:t>менша</a:t>
            </a:r>
            <a:r>
              <a:rPr lang="ru-RU" dirty="0" smtClean="0"/>
              <a:t> </a:t>
            </a:r>
            <a:r>
              <a:rPr lang="ru-RU" dirty="0" err="1" smtClean="0"/>
              <a:t>ймовірність</a:t>
            </a:r>
            <a:r>
              <a:rPr lang="ru-RU" dirty="0" smtClean="0"/>
              <a:t> </a:t>
            </a:r>
            <a:r>
              <a:rPr lang="ru-RU" dirty="0" err="1" smtClean="0"/>
              <a:t>місцевих</a:t>
            </a:r>
            <a:r>
              <a:rPr lang="ru-RU" dirty="0" smtClean="0"/>
              <a:t> </a:t>
            </a:r>
            <a:r>
              <a:rPr lang="ru-RU" dirty="0" err="1" smtClean="0"/>
              <a:t>заморозків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7861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Акацію</a:t>
            </a:r>
            <a:r>
              <a:rPr lang="ru-RU" dirty="0" smtClean="0"/>
              <a:t> </a:t>
            </a:r>
            <a:r>
              <a:rPr lang="ru-RU" dirty="0" err="1" smtClean="0"/>
              <a:t>жовту</a:t>
            </a:r>
            <a:r>
              <a:rPr lang="ru-RU" dirty="0" smtClean="0"/>
              <a:t> </a:t>
            </a:r>
            <a:r>
              <a:rPr lang="ru-RU" dirty="0" err="1" smtClean="0"/>
              <a:t>посилено</a:t>
            </a:r>
            <a:r>
              <a:rPr lang="ru-RU" dirty="0" smtClean="0"/>
              <a:t> </a:t>
            </a:r>
            <a:r>
              <a:rPr lang="ru-RU" dirty="0" err="1" smtClean="0"/>
              <a:t>відвідують</a:t>
            </a:r>
            <a:r>
              <a:rPr lang="ru-RU" dirty="0" smtClean="0"/>
              <a:t> </a:t>
            </a:r>
            <a:r>
              <a:rPr lang="ru-RU" dirty="0" err="1" smtClean="0"/>
              <a:t>бджоли</a:t>
            </a:r>
            <a:r>
              <a:rPr lang="ru-RU" dirty="0" smtClean="0"/>
              <a:t> та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комахи</a:t>
            </a:r>
            <a:r>
              <a:rPr lang="ru-RU" dirty="0" smtClean="0"/>
              <a:t> перед </a:t>
            </a:r>
            <a:r>
              <a:rPr lang="ru-RU" dirty="0" err="1" smtClean="0"/>
              <a:t>наближенням</a:t>
            </a:r>
            <a:r>
              <a:rPr lang="ru-RU" dirty="0" smtClean="0"/>
              <a:t> </a:t>
            </a:r>
            <a:r>
              <a:rPr lang="ru-RU" dirty="0" err="1" smtClean="0"/>
              <a:t>негоди</a:t>
            </a:r>
            <a:r>
              <a:rPr lang="ru-RU" dirty="0" smtClean="0"/>
              <a:t>, </a:t>
            </a:r>
            <a:r>
              <a:rPr lang="ru-RU" dirty="0" err="1" smtClean="0"/>
              <a:t>перед</a:t>
            </a:r>
            <a:r>
              <a:rPr lang="ru-RU" dirty="0" smtClean="0"/>
              <a:t> сухою </a:t>
            </a:r>
            <a:r>
              <a:rPr lang="ru-RU" dirty="0" err="1" smtClean="0"/>
              <a:t>і</a:t>
            </a:r>
            <a:r>
              <a:rPr lang="ru-RU" dirty="0" smtClean="0"/>
              <a:t> ясною погодою </a:t>
            </a:r>
            <a:r>
              <a:rPr lang="ru-RU" dirty="0" err="1" smtClean="0"/>
              <a:t>відвідують</a:t>
            </a:r>
            <a:r>
              <a:rPr lang="ru-RU" dirty="0" smtClean="0"/>
              <a:t> слабо.</a:t>
            </a:r>
            <a:endParaRPr lang="ru-RU" dirty="0"/>
          </a:p>
        </p:txBody>
      </p:sp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3571876"/>
            <a:ext cx="3071834" cy="23038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643306" y="785794"/>
            <a:ext cx="19288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Перед </a:t>
            </a:r>
            <a:r>
              <a:rPr lang="ru-RU" dirty="0" err="1" smtClean="0"/>
              <a:t>негодою</a:t>
            </a:r>
            <a:r>
              <a:rPr lang="ru-RU" dirty="0" smtClean="0"/>
              <a:t> </a:t>
            </a:r>
            <a:r>
              <a:rPr lang="ru-RU" dirty="0" err="1" smtClean="0"/>
              <a:t>квіти</a:t>
            </a:r>
            <a:r>
              <a:rPr lang="ru-RU" dirty="0" smtClean="0"/>
              <a:t> </a:t>
            </a:r>
            <a:r>
              <a:rPr lang="ru-RU" dirty="0" err="1" smtClean="0"/>
              <a:t>суниці</a:t>
            </a:r>
            <a:r>
              <a:rPr lang="ru-RU" dirty="0" smtClean="0"/>
              <a:t> никнуть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5143512"/>
            <a:ext cx="54292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Перед </a:t>
            </a:r>
            <a:r>
              <a:rPr lang="ru-RU" dirty="0" err="1" smtClean="0"/>
              <a:t>негодою</a:t>
            </a:r>
            <a:r>
              <a:rPr lang="ru-RU" dirty="0" smtClean="0"/>
              <a:t> </a:t>
            </a:r>
            <a:r>
              <a:rPr lang="ru-RU" dirty="0" err="1" smtClean="0"/>
              <a:t>квіти</a:t>
            </a:r>
            <a:r>
              <a:rPr lang="ru-RU" dirty="0" smtClean="0"/>
              <a:t> </a:t>
            </a:r>
            <a:r>
              <a:rPr lang="ru-RU" dirty="0" err="1" smtClean="0"/>
              <a:t>кульбаби</a:t>
            </a:r>
            <a:r>
              <a:rPr lang="ru-RU" dirty="0" smtClean="0"/>
              <a:t> </a:t>
            </a:r>
            <a:r>
              <a:rPr lang="ru-RU" dirty="0" err="1" smtClean="0"/>
              <a:t>змикаються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643578"/>
            <a:ext cx="5143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Соловей всю </a:t>
            </a:r>
            <a:r>
              <a:rPr lang="ru-RU" dirty="0" err="1" smtClean="0"/>
              <a:t>ніч</a:t>
            </a:r>
            <a:r>
              <a:rPr lang="ru-RU" dirty="0" smtClean="0"/>
              <a:t> </a:t>
            </a:r>
            <a:r>
              <a:rPr lang="ru-RU" dirty="0" err="1" smtClean="0"/>
              <a:t>співає</a:t>
            </a:r>
            <a:r>
              <a:rPr lang="ru-RU" dirty="0" smtClean="0"/>
              <a:t> перед погожим днем.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500174"/>
            <a:ext cx="2625094" cy="185737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Летять</a:t>
            </a:r>
            <a:r>
              <a:rPr lang="ru-RU" dirty="0" smtClean="0"/>
              <a:t> </a:t>
            </a:r>
            <a:r>
              <a:rPr lang="ru-RU" dirty="0" err="1" smtClean="0"/>
              <a:t>журавлі</a:t>
            </a:r>
            <a:r>
              <a:rPr lang="ru-RU" dirty="0" smtClean="0"/>
              <a:t> </a:t>
            </a:r>
            <a:r>
              <a:rPr lang="ru-RU" dirty="0" err="1" smtClean="0"/>
              <a:t>мовчки</a:t>
            </a:r>
            <a:r>
              <a:rPr lang="ru-RU" dirty="0" smtClean="0"/>
              <a:t>, </a:t>
            </a:r>
            <a:r>
              <a:rPr lang="ru-RU" dirty="0" err="1" smtClean="0"/>
              <a:t>низько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швидко</a:t>
            </a:r>
            <a:r>
              <a:rPr lang="ru-RU" dirty="0" smtClean="0"/>
              <a:t> - до </a:t>
            </a:r>
            <a:r>
              <a:rPr lang="ru-RU" dirty="0" err="1" smtClean="0"/>
              <a:t>поганої</a:t>
            </a:r>
            <a:r>
              <a:rPr lang="ru-RU" dirty="0" smtClean="0"/>
              <a:t> погоди.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714356"/>
            <a:ext cx="8001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ластівки</a:t>
            </a:r>
            <a:r>
              <a:rPr lang="ru-RU" dirty="0" smtClean="0"/>
              <a:t> </a:t>
            </a:r>
            <a:r>
              <a:rPr lang="ru-RU" dirty="0" err="1" smtClean="0"/>
              <a:t>літають</a:t>
            </a:r>
            <a:r>
              <a:rPr lang="ru-RU" dirty="0" smtClean="0"/>
              <a:t> </a:t>
            </a:r>
            <a:r>
              <a:rPr lang="ru-RU" dirty="0" err="1" smtClean="0"/>
              <a:t>високо</a:t>
            </a:r>
            <a:r>
              <a:rPr lang="ru-RU" dirty="0" smtClean="0"/>
              <a:t>, бути </a:t>
            </a:r>
            <a:r>
              <a:rPr lang="ru-RU" dirty="0" err="1" smtClean="0"/>
              <a:t>гарній</a:t>
            </a:r>
            <a:r>
              <a:rPr lang="ru-RU" dirty="0" smtClean="0"/>
              <a:t> </a:t>
            </a:r>
            <a:r>
              <a:rPr lang="ru-RU" dirty="0" err="1" smtClean="0"/>
              <a:t>погоді</a:t>
            </a:r>
            <a:r>
              <a:rPr lang="ru-RU" dirty="0" smtClean="0"/>
              <a:t>,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низько-до</a:t>
            </a:r>
            <a:r>
              <a:rPr lang="ru-RU" dirty="0" smtClean="0"/>
              <a:t> </a:t>
            </a:r>
            <a:r>
              <a:rPr lang="ru-RU" dirty="0" err="1" smtClean="0"/>
              <a:t>дощу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1571612"/>
            <a:ext cx="397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Квітень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водою - </a:t>
            </a:r>
            <a:r>
              <a:rPr lang="ru-RU" dirty="0" err="1" smtClean="0"/>
              <a:t>травень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травою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071678"/>
            <a:ext cx="4066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Вранці</a:t>
            </a:r>
            <a:r>
              <a:rPr lang="ru-RU" dirty="0" smtClean="0"/>
              <a:t> </a:t>
            </a:r>
            <a:r>
              <a:rPr lang="ru-RU" dirty="0" err="1" smtClean="0"/>
              <a:t>чути</a:t>
            </a:r>
            <a:r>
              <a:rPr lang="ru-RU" dirty="0" smtClean="0"/>
              <a:t> </a:t>
            </a:r>
            <a:r>
              <a:rPr lang="ru-RU" dirty="0" err="1" smtClean="0"/>
              <a:t>грім</a:t>
            </a:r>
            <a:r>
              <a:rPr lang="ru-RU" dirty="0" smtClean="0"/>
              <a:t> - </a:t>
            </a:r>
            <a:r>
              <a:rPr lang="ru-RU" dirty="0" err="1" smtClean="0"/>
              <a:t>ввечері</a:t>
            </a:r>
            <a:r>
              <a:rPr lang="ru-RU" dirty="0" smtClean="0"/>
              <a:t> буде </a:t>
            </a:r>
            <a:r>
              <a:rPr lang="ru-RU" dirty="0" err="1" smtClean="0"/>
              <a:t>дощ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2643182"/>
            <a:ext cx="378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Блискавка</a:t>
            </a:r>
            <a:r>
              <a:rPr lang="ru-RU" dirty="0" smtClean="0"/>
              <a:t> на </a:t>
            </a:r>
            <a:r>
              <a:rPr lang="ru-RU" dirty="0" err="1" smtClean="0"/>
              <a:t>заході</a:t>
            </a:r>
            <a:r>
              <a:rPr lang="ru-RU" dirty="0" smtClean="0"/>
              <a:t> - </a:t>
            </a:r>
            <a:r>
              <a:rPr lang="ru-RU" dirty="0" err="1" smtClean="0"/>
              <a:t>дощ</a:t>
            </a:r>
            <a:r>
              <a:rPr lang="ru-RU" dirty="0" smtClean="0"/>
              <a:t> </a:t>
            </a:r>
            <a:r>
              <a:rPr lang="ru-RU" dirty="0" err="1" smtClean="0"/>
              <a:t>слідом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786190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Грім</a:t>
            </a:r>
            <a:r>
              <a:rPr lang="ru-RU" dirty="0" smtClean="0"/>
              <a:t> </a:t>
            </a:r>
            <a:r>
              <a:rPr lang="ru-RU" dirty="0" err="1" smtClean="0"/>
              <a:t>гримить</a:t>
            </a:r>
            <a:r>
              <a:rPr lang="ru-RU" dirty="0" smtClean="0"/>
              <a:t> </a:t>
            </a:r>
            <a:r>
              <a:rPr lang="ru-RU" dirty="0" err="1" smtClean="0"/>
              <a:t>довго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не </a:t>
            </a:r>
            <a:r>
              <a:rPr lang="ru-RU" dirty="0" err="1" smtClean="0"/>
              <a:t>різко</a:t>
            </a:r>
            <a:r>
              <a:rPr lang="ru-RU" dirty="0" smtClean="0"/>
              <a:t> - до </a:t>
            </a:r>
            <a:r>
              <a:rPr lang="ru-RU" dirty="0" err="1" smtClean="0"/>
              <a:t>негоди</a:t>
            </a:r>
            <a:r>
              <a:rPr lang="ru-RU" dirty="0" smtClean="0"/>
              <a:t>, </a:t>
            </a:r>
            <a:r>
              <a:rPr lang="ru-RU" dirty="0" err="1" smtClean="0"/>
              <a:t>уривчасто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недовго</a:t>
            </a:r>
            <a:r>
              <a:rPr lang="ru-RU" dirty="0" smtClean="0"/>
              <a:t> - буде ясно.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грім</a:t>
            </a:r>
            <a:r>
              <a:rPr lang="ru-RU" dirty="0" smtClean="0"/>
              <a:t> </a:t>
            </a:r>
            <a:r>
              <a:rPr lang="ru-RU" dirty="0" err="1" smtClean="0"/>
              <a:t>гримить</a:t>
            </a:r>
            <a:r>
              <a:rPr lang="ru-RU" dirty="0" smtClean="0"/>
              <a:t> </a:t>
            </a:r>
            <a:r>
              <a:rPr lang="ru-RU" dirty="0" err="1" smtClean="0"/>
              <a:t>безперервно</a:t>
            </a:r>
            <a:r>
              <a:rPr lang="ru-RU" dirty="0" smtClean="0"/>
              <a:t> - буде град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6000768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при </a:t>
            </a:r>
            <a:r>
              <a:rPr lang="ru-RU" dirty="0" err="1" smtClean="0"/>
              <a:t>холодній</a:t>
            </a:r>
            <a:r>
              <a:rPr lang="ru-RU" dirty="0" smtClean="0"/>
              <a:t> </a:t>
            </a:r>
            <a:r>
              <a:rPr lang="ru-RU" dirty="0" err="1" smtClean="0"/>
              <a:t>дощовій</a:t>
            </a:r>
            <a:r>
              <a:rPr lang="ru-RU" dirty="0" smtClean="0"/>
              <a:t> </a:t>
            </a:r>
            <a:r>
              <a:rPr lang="ru-RU" dirty="0" err="1" smtClean="0"/>
              <a:t>погоді</a:t>
            </a:r>
            <a:r>
              <a:rPr lang="ru-RU" dirty="0" smtClean="0"/>
              <a:t> </a:t>
            </a:r>
            <a:r>
              <a:rPr lang="ru-RU" dirty="0" err="1" smtClean="0"/>
              <a:t>гримить</a:t>
            </a:r>
            <a:r>
              <a:rPr lang="ru-RU" dirty="0" smtClean="0"/>
              <a:t> </a:t>
            </a:r>
            <a:r>
              <a:rPr lang="ru-RU" dirty="0" err="1" smtClean="0"/>
              <a:t>грім</a:t>
            </a:r>
            <a:r>
              <a:rPr lang="ru-RU" dirty="0" smtClean="0"/>
              <a:t>, </a:t>
            </a:r>
            <a:r>
              <a:rPr lang="ru-RU" dirty="0" err="1" smtClean="0"/>
              <a:t>слід</a:t>
            </a:r>
            <a:r>
              <a:rPr lang="ru-RU" dirty="0" smtClean="0"/>
              <a:t> </a:t>
            </a:r>
            <a:r>
              <a:rPr lang="ru-RU" dirty="0" err="1" smtClean="0"/>
              <a:t>очікувати</a:t>
            </a:r>
            <a:r>
              <a:rPr lang="ru-RU" dirty="0" smtClean="0"/>
              <a:t> </a:t>
            </a:r>
            <a:r>
              <a:rPr lang="ru-RU" dirty="0" err="1" smtClean="0"/>
              <a:t>тривалої</a:t>
            </a:r>
            <a:r>
              <a:rPr lang="ru-RU" dirty="0" smtClean="0"/>
              <a:t> </a:t>
            </a:r>
            <a:r>
              <a:rPr lang="ru-RU" dirty="0" err="1" smtClean="0"/>
              <a:t>прохолодної</a:t>
            </a:r>
            <a:r>
              <a:rPr lang="ru-RU" dirty="0" smtClean="0"/>
              <a:t> погоди.</a:t>
            </a:r>
            <a:endParaRPr lang="ru-RU" dirty="0"/>
          </a:p>
        </p:txBody>
      </p:sp>
      <p:pic>
        <p:nvPicPr>
          <p:cNvPr id="10" name="Рисунок 9" descr="i (4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572008"/>
            <a:ext cx="1619248" cy="121443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Рисунок 10" descr="i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4572008"/>
            <a:ext cx="1571636" cy="117872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" name="Рисунок 11" descr="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2132" y="4357694"/>
            <a:ext cx="1905000" cy="14287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428604"/>
            <a:ext cx="2857520" cy="21431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643306" y="5714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 </a:t>
            </a:r>
            <a:r>
              <a:rPr lang="ru-RU" dirty="0" err="1" smtClean="0"/>
              <a:t>негоди</a:t>
            </a:r>
            <a:r>
              <a:rPr lang="ru-RU" dirty="0" smtClean="0"/>
              <a:t> </a:t>
            </a:r>
            <a:r>
              <a:rPr lang="ru-RU" dirty="0" err="1" smtClean="0"/>
              <a:t>конюшина</a:t>
            </a:r>
            <a:r>
              <a:rPr lang="ru-RU" dirty="0" smtClean="0"/>
              <a:t> </a:t>
            </a:r>
            <a:r>
              <a:rPr lang="ru-RU" dirty="0" err="1" smtClean="0"/>
              <a:t>складає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листочки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схиляє</a:t>
            </a:r>
            <a:r>
              <a:rPr lang="ru-RU" dirty="0" smtClean="0"/>
              <a:t> головки, а перед </a:t>
            </a:r>
            <a:r>
              <a:rPr lang="ru-RU" dirty="0" err="1" smtClean="0"/>
              <a:t>стійкою</a:t>
            </a:r>
            <a:r>
              <a:rPr lang="ru-RU" dirty="0" smtClean="0"/>
              <a:t> гарною погодою стебла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листя</a:t>
            </a:r>
            <a:r>
              <a:rPr lang="ru-RU" dirty="0" smtClean="0"/>
              <a:t> </a:t>
            </a:r>
            <a:r>
              <a:rPr lang="ru-RU" dirty="0" err="1" smtClean="0"/>
              <a:t>розправлені</a:t>
            </a:r>
            <a:r>
              <a:rPr lang="ru-RU" dirty="0" smtClean="0"/>
              <a:t>, </a:t>
            </a:r>
            <a:r>
              <a:rPr lang="ru-RU" dirty="0" err="1" smtClean="0"/>
              <a:t>суцвіття</a:t>
            </a:r>
            <a:r>
              <a:rPr lang="ru-RU" dirty="0" smtClean="0"/>
              <a:t> </a:t>
            </a:r>
            <a:r>
              <a:rPr lang="ru-RU" dirty="0" err="1" smtClean="0"/>
              <a:t>підняті</a:t>
            </a:r>
            <a:r>
              <a:rPr lang="ru-RU" dirty="0" smtClean="0"/>
              <a:t> </a:t>
            </a:r>
            <a:r>
              <a:rPr lang="ru-RU" dirty="0" err="1" smtClean="0"/>
              <a:t>вгору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4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Мурахи</a:t>
            </a:r>
            <a:r>
              <a:rPr lang="ru-RU" dirty="0" smtClean="0"/>
              <a:t> </a:t>
            </a:r>
            <a:r>
              <a:rPr lang="ru-RU" dirty="0" err="1" smtClean="0"/>
              <a:t>приходять</a:t>
            </a:r>
            <a:r>
              <a:rPr lang="ru-RU" dirty="0" smtClean="0"/>
              <a:t> в </a:t>
            </a:r>
            <a:r>
              <a:rPr lang="ru-RU" dirty="0" err="1" smtClean="0"/>
              <a:t>сильне</a:t>
            </a:r>
            <a:r>
              <a:rPr lang="ru-RU" dirty="0" smtClean="0"/>
              <a:t> </a:t>
            </a:r>
            <a:r>
              <a:rPr lang="ru-RU" dirty="0" err="1" smtClean="0"/>
              <a:t>збудження</a:t>
            </a:r>
            <a:r>
              <a:rPr lang="ru-RU" dirty="0" smtClean="0"/>
              <a:t> - </a:t>
            </a:r>
            <a:r>
              <a:rPr lang="ru-RU" dirty="0" err="1" smtClean="0"/>
              <a:t>розбігаються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різні</a:t>
            </a:r>
            <a:r>
              <a:rPr lang="ru-RU" dirty="0" smtClean="0"/>
              <a:t> боки, </a:t>
            </a:r>
            <a:r>
              <a:rPr lang="ru-RU" dirty="0" err="1" smtClean="0"/>
              <a:t>піднімаються</a:t>
            </a:r>
            <a:r>
              <a:rPr lang="ru-RU" dirty="0" smtClean="0"/>
              <a:t> на дерева, </a:t>
            </a:r>
            <a:r>
              <a:rPr lang="ru-RU" dirty="0" err="1" smtClean="0"/>
              <a:t>повзають</a:t>
            </a:r>
            <a:r>
              <a:rPr lang="ru-RU" dirty="0" smtClean="0"/>
              <a:t> по них то </a:t>
            </a:r>
            <a:r>
              <a:rPr lang="ru-RU" dirty="0" err="1" smtClean="0"/>
              <a:t>вгору</a:t>
            </a:r>
            <a:r>
              <a:rPr lang="ru-RU" dirty="0" smtClean="0"/>
              <a:t>, </a:t>
            </a:r>
            <a:r>
              <a:rPr lang="ru-RU" dirty="0" err="1" smtClean="0"/>
              <a:t>то</a:t>
            </a:r>
            <a:r>
              <a:rPr lang="ru-RU" dirty="0" smtClean="0"/>
              <a:t> вниз, </a:t>
            </a:r>
            <a:r>
              <a:rPr lang="ru-RU" dirty="0" err="1" smtClean="0"/>
              <a:t>направляють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вусики-антени</a:t>
            </a:r>
            <a:r>
              <a:rPr lang="ru-RU" dirty="0" smtClean="0"/>
              <a:t> в </a:t>
            </a:r>
            <a:r>
              <a:rPr lang="ru-RU" dirty="0" err="1" smtClean="0"/>
              <a:t>різні</a:t>
            </a:r>
            <a:r>
              <a:rPr lang="ru-RU" dirty="0" smtClean="0"/>
              <a:t> боки, а </a:t>
            </a:r>
            <a:r>
              <a:rPr lang="ru-RU" dirty="0" err="1" smtClean="0"/>
              <a:t>потім</a:t>
            </a:r>
            <a:r>
              <a:rPr lang="ru-RU" dirty="0" smtClean="0"/>
              <a:t> </a:t>
            </a:r>
            <a:r>
              <a:rPr lang="ru-RU" dirty="0" err="1" smtClean="0"/>
              <a:t>переселяються</a:t>
            </a:r>
            <a:r>
              <a:rPr lang="ru-RU" dirty="0" smtClean="0"/>
              <a:t> на </a:t>
            </a:r>
            <a:r>
              <a:rPr lang="ru-RU" dirty="0" err="1" smtClean="0"/>
              <a:t>нові</a:t>
            </a:r>
            <a:r>
              <a:rPr lang="ru-RU" dirty="0" smtClean="0"/>
              <a:t> </a:t>
            </a:r>
            <a:r>
              <a:rPr lang="ru-RU" dirty="0" err="1" smtClean="0"/>
              <a:t>місця</a:t>
            </a:r>
            <a:r>
              <a:rPr lang="ru-RU" dirty="0" smtClean="0"/>
              <a:t> - бути сильному паводку.</a:t>
            </a:r>
          </a:p>
        </p:txBody>
      </p:sp>
      <p:pic>
        <p:nvPicPr>
          <p:cNvPr id="5" name="Рисунок 4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2143116"/>
            <a:ext cx="2500330" cy="315167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500034" y="507207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З'явилася</a:t>
            </a:r>
            <a:r>
              <a:rPr lang="ru-RU" dirty="0" smtClean="0"/>
              <a:t> веселка - </a:t>
            </a:r>
            <a:r>
              <a:rPr lang="ru-RU" dirty="0" err="1" smtClean="0"/>
              <a:t>чекайте</a:t>
            </a:r>
            <a:r>
              <a:rPr lang="ru-RU" dirty="0" smtClean="0"/>
              <a:t> </a:t>
            </a:r>
            <a:r>
              <a:rPr lang="ru-RU" dirty="0" err="1" smtClean="0"/>
              <a:t>зміни</a:t>
            </a:r>
            <a:r>
              <a:rPr lang="ru-RU" dirty="0" smtClean="0"/>
              <a:t> погоди. </a:t>
            </a:r>
            <a:r>
              <a:rPr lang="ru-RU" dirty="0" err="1" smtClean="0"/>
              <a:t>Висока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крута веселка - до </a:t>
            </a:r>
            <a:r>
              <a:rPr lang="ru-RU" dirty="0" err="1" smtClean="0"/>
              <a:t>вітру</a:t>
            </a:r>
            <a:r>
              <a:rPr lang="ru-RU" dirty="0" smtClean="0"/>
              <a:t>, полога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низька</a:t>
            </a:r>
            <a:r>
              <a:rPr lang="ru-RU" dirty="0" smtClean="0"/>
              <a:t> - до </a:t>
            </a:r>
            <a:r>
              <a:rPr lang="ru-RU" dirty="0" err="1" smtClean="0"/>
              <a:t>дощу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анимашки\насекомые\butterfly4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879790">
            <a:off x="6863272" y="3912093"/>
            <a:ext cx="17145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D:\школа\КАРТИНКИ\растения\цветы\53605927_1c78cda5ec201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3248025" cy="3486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:\школа\КАРТИНКИ\животные\насекомые\н (23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29051">
            <a:off x="5167211" y="1110484"/>
            <a:ext cx="28575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2643182"/>
            <a:ext cx="4500594" cy="3000396"/>
          </a:xfrm>
          <a:prstGeom prst="rect">
            <a:avLst/>
          </a:prstGeom>
          <a:noFill/>
        </p:spPr>
      </p:pic>
      <p:pic>
        <p:nvPicPr>
          <p:cNvPr id="6" name="Picture 4" descr="D:\школа\КАРТИНКИ\животные\насекомые\н (23)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28615">
            <a:off x="426518" y="4616190"/>
            <a:ext cx="2857500" cy="1143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 (2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667" r="16667"/>
          <a:stretch>
            <a:fillRect/>
          </a:stretch>
        </p:blipFill>
        <p:spPr>
          <a:xfrm>
            <a:off x="214281" y="785792"/>
            <a:ext cx="4714909" cy="4714909"/>
          </a:xfrm>
        </p:spPr>
      </p:pic>
      <p:sp>
        <p:nvSpPr>
          <p:cNvPr id="8" name="Прямоугольник 7"/>
          <p:cNvSpPr/>
          <p:nvPr/>
        </p:nvSpPr>
        <p:spPr>
          <a:xfrm>
            <a:off x="1928794" y="285728"/>
            <a:ext cx="5850897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4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Зимові</a:t>
            </a:r>
            <a:r>
              <a:rPr lang="ru-RU" sz="2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 </a:t>
            </a:r>
            <a:r>
              <a:rPr lang="ru-RU" sz="24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народні</a:t>
            </a:r>
            <a:r>
              <a:rPr lang="ru-RU" sz="2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 </a:t>
            </a:r>
            <a:r>
              <a:rPr lang="ru-RU" sz="2400" b="1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прикмети</a:t>
            </a:r>
            <a:r>
              <a:rPr lang="ru-RU" sz="2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 про погоду</a:t>
            </a:r>
            <a:endParaRPr lang="ru-RU" sz="2400" b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928670"/>
            <a:ext cx="4491166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900" dirty="0" smtClean="0"/>
              <a:t>Гусак лапу </a:t>
            </a:r>
            <a:r>
              <a:rPr lang="ru-RU" sz="1900" dirty="0" err="1" smtClean="0"/>
              <a:t>піджимає</a:t>
            </a:r>
            <a:r>
              <a:rPr lang="ru-RU" sz="1900" dirty="0" smtClean="0"/>
              <a:t> - холод </a:t>
            </a:r>
            <a:r>
              <a:rPr lang="ru-RU" sz="1900" dirty="0" err="1" smtClean="0"/>
              <a:t>викликає</a:t>
            </a:r>
            <a:endParaRPr lang="ru-RU" sz="19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929330"/>
            <a:ext cx="90281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Довгі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гілки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ялинки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перед метелицею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згинаються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до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ясної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погоди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розпрямляються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627" y="2928934"/>
            <a:ext cx="41433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Ворони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галки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кружляють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 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повітрі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буде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сніг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653347" y="1857364"/>
            <a:ext cx="4490653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Курка на </a:t>
            </a:r>
            <a:r>
              <a:rPr kumimoji="0" lang="ru-RU" sz="19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одній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9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нозі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9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стоїть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до морозу.</a:t>
            </a:r>
            <a:endParaRPr kumimoji="0" lang="ru-RU" sz="19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303444" y="4429132"/>
            <a:ext cx="48405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Заєць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приходить у сад - бути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зимі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суворою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480655" y="5214950"/>
            <a:ext cx="56633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сплять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стоячи - до холоду,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лягають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до тепла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Зима_с~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928670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214290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Дим без </a:t>
            </a:r>
            <a:r>
              <a:rPr lang="ru-RU" dirty="0" err="1" smtClean="0"/>
              <a:t>вітру</a:t>
            </a:r>
            <a:r>
              <a:rPr lang="ru-RU" dirty="0" smtClean="0"/>
              <a:t> на землю </a:t>
            </a:r>
            <a:r>
              <a:rPr lang="ru-RU" dirty="0" err="1" smtClean="0"/>
              <a:t>лягає</a:t>
            </a:r>
            <a:r>
              <a:rPr lang="ru-RU" dirty="0" smtClean="0"/>
              <a:t> - </a:t>
            </a:r>
            <a:r>
              <a:rPr lang="ru-RU" dirty="0" err="1" smtClean="0"/>
              <a:t>чекай</a:t>
            </a:r>
            <a:r>
              <a:rPr lang="ru-RU" dirty="0" smtClean="0"/>
              <a:t> </a:t>
            </a:r>
            <a:r>
              <a:rPr lang="ru-RU" dirty="0" err="1" smtClean="0"/>
              <a:t>снігу</a:t>
            </a:r>
            <a:r>
              <a:rPr lang="ru-RU" dirty="0" smtClean="0"/>
              <a:t>, </a:t>
            </a:r>
            <a:r>
              <a:rPr lang="ru-RU" dirty="0" err="1" smtClean="0"/>
              <a:t>піднімається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труби </a:t>
            </a:r>
            <a:r>
              <a:rPr lang="ru-RU" dirty="0" err="1" smtClean="0"/>
              <a:t>стовпом</a:t>
            </a:r>
            <a:r>
              <a:rPr lang="ru-RU" dirty="0" smtClean="0"/>
              <a:t> - до морозу, </a:t>
            </a:r>
            <a:r>
              <a:rPr lang="ru-RU" dirty="0" err="1" smtClean="0"/>
              <a:t>опускається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труб вниз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розстилається</a:t>
            </a:r>
            <a:r>
              <a:rPr lang="ru-RU" dirty="0" smtClean="0"/>
              <a:t> по </a:t>
            </a:r>
            <a:r>
              <a:rPr lang="ru-RU" dirty="0" err="1" smtClean="0"/>
              <a:t>землі</a:t>
            </a:r>
            <a:r>
              <a:rPr lang="ru-RU" dirty="0" smtClean="0"/>
              <a:t> - до </a:t>
            </a:r>
            <a:r>
              <a:rPr lang="ru-RU" dirty="0" err="1" smtClean="0"/>
              <a:t>відлиги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857232"/>
            <a:ext cx="4214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Пухнастий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іній</a:t>
            </a:r>
            <a:r>
              <a:rPr lang="ru-RU" dirty="0" smtClean="0">
                <a:solidFill>
                  <a:srgbClr val="FFFF00"/>
                </a:solidFill>
              </a:rPr>
              <a:t> на деревах та кущах - </a:t>
            </a:r>
            <a:r>
              <a:rPr lang="ru-RU" dirty="0" err="1" smtClean="0">
                <a:solidFill>
                  <a:srgbClr val="FFFF00"/>
                </a:solidFill>
              </a:rPr>
              <a:t>чекай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сонячного</a:t>
            </a:r>
            <a:r>
              <a:rPr lang="ru-RU" dirty="0" smtClean="0">
                <a:solidFill>
                  <a:srgbClr val="FFFF00"/>
                </a:solidFill>
              </a:rPr>
              <a:t> дня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35756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Якщо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вночі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або</a:t>
            </a:r>
            <a:r>
              <a:rPr lang="ru-RU" dirty="0" smtClean="0">
                <a:solidFill>
                  <a:srgbClr val="FF0000"/>
                </a:solidFill>
              </a:rPr>
              <a:t> рано </a:t>
            </a:r>
            <a:r>
              <a:rPr lang="ru-RU" dirty="0" err="1" smtClean="0">
                <a:solidFill>
                  <a:srgbClr val="FF0000"/>
                </a:solidFill>
              </a:rPr>
              <a:t>вранці</a:t>
            </a:r>
            <a:r>
              <a:rPr lang="ru-RU" dirty="0" smtClean="0">
                <a:solidFill>
                  <a:srgbClr val="FF0000"/>
                </a:solidFill>
              </a:rPr>
              <a:t> при </a:t>
            </a:r>
            <a:r>
              <a:rPr lang="ru-RU" dirty="0" err="1" smtClean="0">
                <a:solidFill>
                  <a:srgbClr val="FF0000"/>
                </a:solidFill>
              </a:rPr>
              <a:t>слабкому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вітрі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йде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сильний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сніг</a:t>
            </a:r>
            <a:r>
              <a:rPr lang="ru-RU" dirty="0" smtClean="0">
                <a:solidFill>
                  <a:srgbClr val="FF0000"/>
                </a:solidFill>
              </a:rPr>
              <a:t>, вдень </a:t>
            </a:r>
            <a:r>
              <a:rPr lang="ru-RU" dirty="0" err="1" smtClean="0">
                <a:solidFill>
                  <a:srgbClr val="FF0000"/>
                </a:solidFill>
              </a:rPr>
              <a:t>встановиться</a:t>
            </a:r>
            <a:r>
              <a:rPr lang="ru-RU" dirty="0" smtClean="0">
                <a:solidFill>
                  <a:srgbClr val="FF0000"/>
                </a:solidFill>
              </a:rPr>
              <a:t> ясна, </a:t>
            </a:r>
            <a:r>
              <a:rPr lang="ru-RU" dirty="0" err="1" smtClean="0">
                <a:solidFill>
                  <a:srgbClr val="FF0000"/>
                </a:solidFill>
              </a:rPr>
              <a:t>сонячна</a:t>
            </a:r>
            <a:r>
              <a:rPr lang="ru-RU" dirty="0" smtClean="0">
                <a:solidFill>
                  <a:srgbClr val="FF0000"/>
                </a:solidFill>
              </a:rPr>
              <a:t> погода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Горные~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643050"/>
            <a:ext cx="3286116" cy="24645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3857620" y="4357694"/>
            <a:ext cx="4394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Снігова</a:t>
            </a:r>
            <a:r>
              <a:rPr lang="ru-RU" dirty="0" smtClean="0"/>
              <a:t> крупа - </a:t>
            </a:r>
            <a:r>
              <a:rPr lang="ru-RU" dirty="0" err="1" smtClean="0"/>
              <a:t>ознака</a:t>
            </a:r>
            <a:r>
              <a:rPr lang="ru-RU" dirty="0" smtClean="0"/>
              <a:t> </a:t>
            </a:r>
            <a:r>
              <a:rPr lang="ru-RU" dirty="0" err="1" smtClean="0"/>
              <a:t>близької</a:t>
            </a:r>
            <a:r>
              <a:rPr lang="ru-RU" dirty="0" smtClean="0"/>
              <a:t> </a:t>
            </a:r>
            <a:r>
              <a:rPr lang="ru-RU" dirty="0" err="1" smtClean="0"/>
              <a:t>відлиги</a:t>
            </a:r>
            <a:endParaRPr lang="ru-RU" dirty="0"/>
          </a:p>
        </p:txBody>
      </p:sp>
      <p:pic>
        <p:nvPicPr>
          <p:cNvPr id="12" name="Рисунок 11" descr="Горная~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4286256"/>
            <a:ext cx="2666987" cy="200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2928926" y="4857760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B0F0"/>
                </a:solidFill>
              </a:rPr>
              <a:t>Червоний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вогонь</a:t>
            </a:r>
            <a:r>
              <a:rPr lang="ru-RU" dirty="0" smtClean="0">
                <a:solidFill>
                  <a:srgbClr val="00B0F0"/>
                </a:solidFill>
              </a:rPr>
              <a:t> у </a:t>
            </a:r>
            <a:r>
              <a:rPr lang="ru-RU" dirty="0" err="1" smtClean="0">
                <a:solidFill>
                  <a:srgbClr val="00B0F0"/>
                </a:solidFill>
              </a:rPr>
              <a:t>печі</a:t>
            </a:r>
            <a:r>
              <a:rPr lang="ru-RU" dirty="0" smtClean="0">
                <a:solidFill>
                  <a:srgbClr val="00B0F0"/>
                </a:solidFill>
              </a:rPr>
              <a:t> - до морозу, </a:t>
            </a:r>
            <a:r>
              <a:rPr lang="ru-RU" dirty="0" err="1" smtClean="0">
                <a:solidFill>
                  <a:srgbClr val="00B0F0"/>
                </a:solidFill>
              </a:rPr>
              <a:t>білий</a:t>
            </a:r>
            <a:r>
              <a:rPr lang="ru-RU" dirty="0" smtClean="0">
                <a:solidFill>
                  <a:srgbClr val="00B0F0"/>
                </a:solidFill>
              </a:rPr>
              <a:t> - до </a:t>
            </a:r>
            <a:r>
              <a:rPr lang="ru-RU" dirty="0" err="1" smtClean="0">
                <a:solidFill>
                  <a:srgbClr val="00B0F0"/>
                </a:solidFill>
              </a:rPr>
              <a:t>відлиги</a:t>
            </a:r>
            <a:r>
              <a:rPr lang="ru-RU" dirty="0" smtClean="0">
                <a:solidFill>
                  <a:srgbClr val="00B0F0"/>
                </a:solidFill>
              </a:rPr>
              <a:t>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8" dur="123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9" dur="123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" dur="123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Rock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500" r="12500"/>
          <a:stretch>
            <a:fillRect/>
          </a:stretch>
        </p:blipFill>
        <p:spPr>
          <a:xfrm>
            <a:off x="285720" y="1000108"/>
            <a:ext cx="4114800" cy="411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8786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сніг</a:t>
            </a:r>
            <a:r>
              <a:rPr lang="ru-RU" dirty="0" smtClean="0"/>
              <a:t> </a:t>
            </a:r>
            <a:r>
              <a:rPr lang="ru-RU" dirty="0" err="1" smtClean="0"/>
              <a:t>припинився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обіду</a:t>
            </a:r>
            <a:r>
              <a:rPr lang="ru-RU" dirty="0" smtClean="0"/>
              <a:t>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ввечері</a:t>
            </a:r>
            <a:r>
              <a:rPr lang="ru-RU" dirty="0" smtClean="0"/>
              <a:t> без </a:t>
            </a:r>
            <a:r>
              <a:rPr lang="ru-RU" dirty="0" err="1" smtClean="0"/>
              <a:t>прояснення</a:t>
            </a:r>
            <a:r>
              <a:rPr lang="ru-RU" dirty="0" smtClean="0"/>
              <a:t> </a:t>
            </a:r>
            <a:r>
              <a:rPr lang="ru-RU" dirty="0" err="1" smtClean="0"/>
              <a:t>небосхилу</a:t>
            </a:r>
            <a:r>
              <a:rPr lang="ru-RU" dirty="0" smtClean="0"/>
              <a:t>, на </a:t>
            </a:r>
            <a:r>
              <a:rPr lang="ru-RU" dirty="0" err="1" smtClean="0"/>
              <a:t>наступний</a:t>
            </a:r>
            <a:r>
              <a:rPr lang="ru-RU" dirty="0" smtClean="0"/>
              <a:t> день </a:t>
            </a:r>
            <a:r>
              <a:rPr lang="ru-RU" dirty="0" err="1" smtClean="0"/>
              <a:t>чекай</a:t>
            </a:r>
            <a:r>
              <a:rPr lang="ru-RU" dirty="0" smtClean="0"/>
              <a:t> </a:t>
            </a:r>
            <a:r>
              <a:rPr lang="ru-RU" dirty="0" err="1" smtClean="0"/>
              <a:t>снігопаду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29289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Подув </a:t>
            </a:r>
            <a:r>
              <a:rPr lang="ru-RU" dirty="0" err="1" smtClean="0">
                <a:solidFill>
                  <a:srgbClr val="FF0000"/>
                </a:solidFill>
              </a:rPr>
              <a:t>північний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вітер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хмар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немає</a:t>
            </a:r>
            <a:r>
              <a:rPr lang="ru-RU" dirty="0" smtClean="0">
                <a:solidFill>
                  <a:srgbClr val="FF0000"/>
                </a:solidFill>
              </a:rPr>
              <a:t> - буде мороз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1285860"/>
            <a:ext cx="50006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Лід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тріщить</a:t>
            </a:r>
            <a:r>
              <a:rPr lang="ru-RU" dirty="0" smtClean="0">
                <a:solidFill>
                  <a:srgbClr val="FFFF00"/>
                </a:solidFill>
              </a:rPr>
              <a:t> - морозна погода </a:t>
            </a:r>
            <a:r>
              <a:rPr lang="ru-RU" dirty="0" err="1" smtClean="0">
                <a:solidFill>
                  <a:srgbClr val="FFFF00"/>
                </a:solidFill>
              </a:rPr>
              <a:t>встановилася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ненадовго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5357826"/>
            <a:ext cx="82153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B0F0"/>
                </a:solidFill>
              </a:rPr>
              <a:t>Сніг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під</a:t>
            </a:r>
            <a:r>
              <a:rPr lang="ru-RU" dirty="0" smtClean="0">
                <a:solidFill>
                  <a:srgbClr val="00B0F0"/>
                </a:solidFill>
              </a:rPr>
              <a:t> ногами сильно </a:t>
            </a:r>
            <a:r>
              <a:rPr lang="ru-RU" dirty="0" err="1" smtClean="0">
                <a:solidFill>
                  <a:srgbClr val="00B0F0"/>
                </a:solidFill>
              </a:rPr>
              <a:t>скрипить</a:t>
            </a:r>
            <a:r>
              <a:rPr lang="ru-RU" dirty="0" smtClean="0">
                <a:solidFill>
                  <a:srgbClr val="00B0F0"/>
                </a:solidFill>
              </a:rPr>
              <a:t>, а голоси </a:t>
            </a:r>
            <a:r>
              <a:rPr lang="ru-RU" dirty="0" err="1" smtClean="0">
                <a:solidFill>
                  <a:srgbClr val="00B0F0"/>
                </a:solidFill>
              </a:rPr>
              <a:t>чути</a:t>
            </a:r>
            <a:r>
              <a:rPr lang="ru-RU" dirty="0" smtClean="0">
                <a:solidFill>
                  <a:srgbClr val="00B0F0"/>
                </a:solidFill>
              </a:rPr>
              <a:t> далеко - буде </a:t>
            </a:r>
            <a:r>
              <a:rPr lang="ru-RU" dirty="0" err="1" smtClean="0">
                <a:solidFill>
                  <a:srgbClr val="00B0F0"/>
                </a:solidFill>
              </a:rPr>
              <a:t>похолодання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4143380"/>
            <a:ext cx="2999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Зірки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блимають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до холоду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WINTER\151049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80276" cy="328614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5363" name="Picture 3" descr="F:\WINTER\094012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7832" y="3600451"/>
            <a:ext cx="2176168" cy="325754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214546" y="214290"/>
            <a:ext cx="50006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хмари </a:t>
            </a:r>
            <a:r>
              <a:rPr lang="ru-RU" dirty="0" err="1" smtClean="0"/>
              <a:t>йдуть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</a:t>
            </a:r>
            <a:r>
              <a:rPr lang="ru-RU" dirty="0" err="1" smtClean="0"/>
              <a:t>вітру</a:t>
            </a:r>
            <a:r>
              <a:rPr lang="ru-RU" dirty="0" smtClean="0"/>
              <a:t>, </a:t>
            </a:r>
            <a:r>
              <a:rPr lang="ru-RU" dirty="0" err="1" smtClean="0"/>
              <a:t>чекай</a:t>
            </a:r>
            <a:r>
              <a:rPr lang="ru-RU" dirty="0" smtClean="0"/>
              <a:t> </a:t>
            </a:r>
            <a:r>
              <a:rPr lang="ru-RU" dirty="0" err="1" smtClean="0"/>
              <a:t>снігу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1000108"/>
            <a:ext cx="4553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З'явилися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хмари </a:t>
            </a: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з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півночі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- тепла не жди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785926"/>
            <a:ext cx="41736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00B0F0"/>
                </a:solidFill>
              </a:rPr>
              <a:t>Падають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великі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сніжинки</a:t>
            </a:r>
            <a:r>
              <a:rPr lang="ru-RU" dirty="0" smtClean="0">
                <a:solidFill>
                  <a:srgbClr val="00B0F0"/>
                </a:solidFill>
              </a:rPr>
              <a:t> - до </a:t>
            </a:r>
            <a:r>
              <a:rPr lang="ru-RU" dirty="0" err="1" smtClean="0">
                <a:solidFill>
                  <a:srgbClr val="00B0F0"/>
                </a:solidFill>
              </a:rPr>
              <a:t>відлиги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2571744"/>
            <a:ext cx="600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Якщо</a:t>
            </a:r>
            <a:r>
              <a:rPr lang="ru-RU" dirty="0" smtClean="0">
                <a:solidFill>
                  <a:srgbClr val="FF0000"/>
                </a:solidFill>
              </a:rPr>
              <a:t> в мороз </a:t>
            </a:r>
            <a:r>
              <a:rPr lang="ru-RU" dirty="0" err="1" smtClean="0">
                <a:solidFill>
                  <a:srgbClr val="FF0000"/>
                </a:solidFill>
              </a:rPr>
              <a:t>запотіли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вікна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чекай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потепління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3357562"/>
            <a:ext cx="671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92D050"/>
                </a:solidFill>
              </a:rPr>
              <a:t>Взимку</a:t>
            </a:r>
            <a:r>
              <a:rPr lang="ru-RU" dirty="0" smtClean="0">
                <a:solidFill>
                  <a:srgbClr val="92D050"/>
                </a:solidFill>
              </a:rPr>
              <a:t> тяга в </a:t>
            </a:r>
            <a:r>
              <a:rPr lang="ru-RU" dirty="0" err="1" smtClean="0">
                <a:solidFill>
                  <a:srgbClr val="92D050"/>
                </a:solidFill>
              </a:rPr>
              <a:t>печі</a:t>
            </a:r>
            <a:r>
              <a:rPr lang="ru-RU" dirty="0" smtClean="0">
                <a:solidFill>
                  <a:srgbClr val="92D050"/>
                </a:solidFill>
              </a:rPr>
              <a:t> сильна - </a:t>
            </a:r>
            <a:r>
              <a:rPr lang="ru-RU" dirty="0" err="1" smtClean="0">
                <a:solidFill>
                  <a:srgbClr val="92D050"/>
                </a:solidFill>
              </a:rPr>
              <a:t>чекай</a:t>
            </a:r>
            <a:r>
              <a:rPr lang="ru-RU" dirty="0" smtClean="0">
                <a:solidFill>
                  <a:srgbClr val="92D050"/>
                </a:solidFill>
              </a:rPr>
              <a:t> морозу, </a:t>
            </a:r>
            <a:r>
              <a:rPr lang="ru-RU" dirty="0" err="1" smtClean="0">
                <a:solidFill>
                  <a:srgbClr val="92D050"/>
                </a:solidFill>
              </a:rPr>
              <a:t>слабка-відлиги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071942"/>
            <a:ext cx="6572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C000"/>
                </a:solidFill>
              </a:rPr>
              <a:t>Чистий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блакитний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колір</a:t>
            </a:r>
            <a:r>
              <a:rPr lang="ru-RU" dirty="0" smtClean="0">
                <a:solidFill>
                  <a:srgbClr val="FFC000"/>
                </a:solidFill>
              </a:rPr>
              <a:t> неба </a:t>
            </a:r>
            <a:r>
              <a:rPr lang="ru-RU" dirty="0" err="1" smtClean="0">
                <a:solidFill>
                  <a:srgbClr val="FFC000"/>
                </a:solidFill>
              </a:rPr>
              <a:t>взимку</a:t>
            </a:r>
            <a:r>
              <a:rPr lang="ru-RU" dirty="0" smtClean="0">
                <a:solidFill>
                  <a:srgbClr val="FFC000"/>
                </a:solidFill>
              </a:rPr>
              <a:t> - до </a:t>
            </a:r>
            <a:r>
              <a:rPr lang="ru-RU" dirty="0" err="1" smtClean="0">
                <a:solidFill>
                  <a:srgbClr val="FFC000"/>
                </a:solidFill>
              </a:rPr>
              <a:t>ясної</a:t>
            </a:r>
            <a:r>
              <a:rPr lang="ru-RU" dirty="0" smtClean="0">
                <a:solidFill>
                  <a:srgbClr val="FFC000"/>
                </a:solidFill>
              </a:rPr>
              <a:t> погоди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4714884"/>
            <a:ext cx="4454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solidFill>
                  <a:schemeClr val="accent1"/>
                </a:solidFill>
              </a:rPr>
              <a:t>Снігур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err="1" smtClean="0">
                <a:solidFill>
                  <a:schemeClr val="accent1"/>
                </a:solidFill>
              </a:rPr>
              <a:t>під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err="1" smtClean="0">
                <a:solidFill>
                  <a:schemeClr val="accent1"/>
                </a:solidFill>
              </a:rPr>
              <a:t>вікном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err="1" smtClean="0">
                <a:solidFill>
                  <a:schemeClr val="accent1"/>
                </a:solidFill>
              </a:rPr>
              <a:t>цвірінькає</a:t>
            </a:r>
            <a:r>
              <a:rPr lang="ru-RU" dirty="0" smtClean="0">
                <a:solidFill>
                  <a:schemeClr val="accent1"/>
                </a:solidFill>
              </a:rPr>
              <a:t> - до </a:t>
            </a:r>
            <a:r>
              <a:rPr lang="ru-RU" dirty="0" err="1" smtClean="0">
                <a:solidFill>
                  <a:schemeClr val="accent1"/>
                </a:solidFill>
              </a:rPr>
              <a:t>відлиги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357826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Горобці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ховаються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в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укриття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під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дах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або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забираються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купи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хмизу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на мороз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або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до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заметілі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Lake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2447908" cy="18359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214290"/>
            <a:ext cx="7410875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3"/>
              </a:rPr>
              <a:t>Літні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3"/>
              </a:rPr>
              <a:t>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3"/>
              </a:rPr>
              <a:t>народні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3"/>
              </a:rPr>
              <a:t> 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3"/>
              </a:rPr>
              <a:t>прикмети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3"/>
              </a:rPr>
              <a:t> про погоду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1142984"/>
            <a:ext cx="59293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Якщо</a:t>
            </a:r>
            <a:r>
              <a:rPr lang="ru-RU" dirty="0" smtClean="0">
                <a:solidFill>
                  <a:srgbClr val="FF0000"/>
                </a:solidFill>
              </a:rPr>
              <a:t> вдень </a:t>
            </a:r>
            <a:r>
              <a:rPr lang="ru-RU" dirty="0" err="1" smtClean="0">
                <a:solidFill>
                  <a:srgbClr val="FF0000"/>
                </a:solidFill>
              </a:rPr>
              <a:t>з'являються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потужні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високі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купчасті</a:t>
            </a:r>
            <a:r>
              <a:rPr lang="ru-RU" dirty="0" smtClean="0">
                <a:solidFill>
                  <a:srgbClr val="FF0000"/>
                </a:solidFill>
              </a:rPr>
              <a:t> хмари, </a:t>
            </a:r>
            <a:r>
              <a:rPr lang="ru-RU" dirty="0" err="1" smtClean="0">
                <a:solidFill>
                  <a:srgbClr val="FF0000"/>
                </a:solidFill>
              </a:rPr>
              <a:t>якщо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була</a:t>
            </a:r>
            <a:r>
              <a:rPr lang="ru-RU" dirty="0" smtClean="0">
                <a:solidFill>
                  <a:srgbClr val="FF0000"/>
                </a:solidFill>
              </a:rPr>
              <a:t> гроза, </a:t>
            </a:r>
            <a:r>
              <a:rPr lang="ru-RU" dirty="0" err="1" smtClean="0">
                <a:solidFill>
                  <a:srgbClr val="FF0000"/>
                </a:solidFill>
              </a:rPr>
              <a:t>але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після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неї</a:t>
            </a:r>
            <a:r>
              <a:rPr lang="ru-RU" dirty="0" smtClean="0">
                <a:solidFill>
                  <a:srgbClr val="FF0000"/>
                </a:solidFill>
              </a:rPr>
              <a:t> не похолодало, </a:t>
            </a:r>
            <a:r>
              <a:rPr lang="ru-RU" dirty="0" err="1" smtClean="0">
                <a:solidFill>
                  <a:srgbClr val="FF0000"/>
                </a:solidFill>
              </a:rPr>
              <a:t>чекайте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вночі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знову</a:t>
            </a:r>
            <a:r>
              <a:rPr lang="ru-RU" dirty="0" smtClean="0">
                <a:solidFill>
                  <a:srgbClr val="FF0000"/>
                </a:solidFill>
              </a:rPr>
              <a:t> грози.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285992"/>
            <a:ext cx="5929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Перед </a:t>
            </a:r>
            <a:r>
              <a:rPr lang="ru-RU" dirty="0" err="1" smtClean="0">
                <a:solidFill>
                  <a:srgbClr val="FFC000"/>
                </a:solidFill>
              </a:rPr>
              <a:t>нічною</a:t>
            </a:r>
            <a:r>
              <a:rPr lang="ru-RU" dirty="0" smtClean="0">
                <a:solidFill>
                  <a:srgbClr val="FFC000"/>
                </a:solidFill>
              </a:rPr>
              <a:t> грозою туман </a:t>
            </a:r>
            <a:r>
              <a:rPr lang="ru-RU" dirty="0" err="1" smtClean="0">
                <a:solidFill>
                  <a:srgbClr val="FFC000"/>
                </a:solidFill>
              </a:rPr>
              <a:t>ввечері</a:t>
            </a:r>
            <a:r>
              <a:rPr lang="ru-RU" dirty="0" smtClean="0">
                <a:solidFill>
                  <a:srgbClr val="FFC000"/>
                </a:solidFill>
              </a:rPr>
              <a:t> не </a:t>
            </a:r>
            <a:r>
              <a:rPr lang="ru-RU" dirty="0" err="1" smtClean="0">
                <a:solidFill>
                  <a:srgbClr val="FFC000"/>
                </a:solidFill>
              </a:rPr>
              <a:t>з'являється</a:t>
            </a:r>
            <a:r>
              <a:rPr lang="ru-RU" dirty="0" smtClean="0">
                <a:solidFill>
                  <a:srgbClr val="FFC000"/>
                </a:solidFill>
              </a:rPr>
              <a:t>, </a:t>
            </a:r>
            <a:r>
              <a:rPr lang="ru-RU" dirty="0" err="1" smtClean="0">
                <a:solidFill>
                  <a:srgbClr val="FFC000"/>
                </a:solidFill>
              </a:rPr>
              <a:t>не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випадає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і</a:t>
            </a:r>
            <a:r>
              <a:rPr lang="ru-RU" dirty="0" smtClean="0">
                <a:solidFill>
                  <a:srgbClr val="FFC000"/>
                </a:solidFill>
              </a:rPr>
              <a:t> роса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214686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Якщо</a:t>
            </a:r>
            <a:r>
              <a:rPr lang="ru-RU" dirty="0" smtClean="0">
                <a:solidFill>
                  <a:srgbClr val="FFFF00"/>
                </a:solidFill>
              </a:rPr>
              <a:t> небо вдень </a:t>
            </a:r>
            <a:r>
              <a:rPr lang="ru-RU" dirty="0" err="1" smtClean="0">
                <a:solidFill>
                  <a:srgbClr val="FFFF00"/>
                </a:solidFill>
              </a:rPr>
              <a:t>мутне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білувате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вечірня</a:t>
            </a:r>
            <a:r>
              <a:rPr lang="ru-RU" dirty="0" smtClean="0">
                <a:solidFill>
                  <a:srgbClr val="FFFF00"/>
                </a:solidFill>
              </a:rPr>
              <a:t> зоря </a:t>
            </a:r>
            <a:r>
              <a:rPr lang="ru-RU" dirty="0" err="1" smtClean="0">
                <a:solidFill>
                  <a:srgbClr val="FFFF00"/>
                </a:solidFill>
              </a:rPr>
              <a:t>червона</a:t>
            </a:r>
            <a:r>
              <a:rPr lang="ru-RU" dirty="0" smtClean="0">
                <a:solidFill>
                  <a:srgbClr val="FFFF00"/>
                </a:solidFill>
              </a:rPr>
              <a:t>, а </a:t>
            </a:r>
            <a:r>
              <a:rPr lang="ru-RU" dirty="0" err="1" smtClean="0">
                <a:solidFill>
                  <a:srgbClr val="FFFF00"/>
                </a:solidFill>
              </a:rPr>
              <a:t>сонце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закрито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хмарою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з-за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якого</a:t>
            </a:r>
            <a:r>
              <a:rPr lang="ru-RU" dirty="0" smtClean="0">
                <a:solidFill>
                  <a:srgbClr val="FFFF00"/>
                </a:solidFill>
              </a:rPr>
              <a:t> видно </a:t>
            </a:r>
            <a:r>
              <a:rPr lang="ru-RU" dirty="0" err="1" smtClean="0">
                <a:solidFill>
                  <a:srgbClr val="FFFF00"/>
                </a:solidFill>
              </a:rPr>
              <a:t>лише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його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промені</a:t>
            </a:r>
            <a:r>
              <a:rPr lang="ru-RU" dirty="0" smtClean="0">
                <a:solidFill>
                  <a:srgbClr val="FFFF00"/>
                </a:solidFill>
              </a:rPr>
              <a:t>, - буде </a:t>
            </a:r>
            <a:r>
              <a:rPr lang="ru-RU" dirty="0" err="1" smtClean="0">
                <a:solidFill>
                  <a:srgbClr val="FFFF00"/>
                </a:solidFill>
              </a:rPr>
              <a:t>дощ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7411" name="Picture 3" descr="F:\Лето-2005 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071942"/>
            <a:ext cx="2381265" cy="17859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143240" y="421481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solidFill>
                  <a:srgbClr val="00B0F0"/>
                </a:solidFill>
              </a:rPr>
              <a:t>Посилення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вітру</a:t>
            </a:r>
            <a:r>
              <a:rPr lang="ru-RU" dirty="0" smtClean="0">
                <a:solidFill>
                  <a:srgbClr val="00B0F0"/>
                </a:solidFill>
              </a:rPr>
              <a:t> до </a:t>
            </a:r>
            <a:r>
              <a:rPr lang="ru-RU" dirty="0" err="1" smtClean="0">
                <a:solidFill>
                  <a:srgbClr val="00B0F0"/>
                </a:solidFill>
              </a:rPr>
              <a:t>вечора</a:t>
            </a:r>
            <a:r>
              <a:rPr lang="ru-RU" dirty="0" smtClean="0">
                <a:solidFill>
                  <a:srgbClr val="00B0F0"/>
                </a:solidFill>
              </a:rPr>
              <a:t> - </a:t>
            </a:r>
            <a:r>
              <a:rPr lang="ru-RU" dirty="0" err="1" smtClean="0">
                <a:solidFill>
                  <a:srgbClr val="00B0F0"/>
                </a:solidFill>
              </a:rPr>
              <a:t>до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погіршення</a:t>
            </a:r>
            <a:r>
              <a:rPr lang="ru-RU" dirty="0" smtClean="0">
                <a:solidFill>
                  <a:srgbClr val="00B0F0"/>
                </a:solidFill>
              </a:rPr>
              <a:t> погоди. </a:t>
            </a:r>
            <a:r>
              <a:rPr lang="ru-RU" dirty="0" err="1" smtClean="0">
                <a:solidFill>
                  <a:srgbClr val="00B0F0"/>
                </a:solidFill>
              </a:rPr>
              <a:t>Якщо</a:t>
            </a:r>
            <a:r>
              <a:rPr lang="ru-RU" dirty="0" smtClean="0">
                <a:solidFill>
                  <a:srgbClr val="00B0F0"/>
                </a:solidFill>
              </a:rPr>
              <a:t> в </a:t>
            </a:r>
            <a:r>
              <a:rPr lang="ru-RU" dirty="0" err="1" smtClean="0">
                <a:solidFill>
                  <a:srgbClr val="00B0F0"/>
                </a:solidFill>
              </a:rPr>
              <a:t>цей</a:t>
            </a:r>
            <a:r>
              <a:rPr lang="ru-RU" dirty="0" smtClean="0">
                <a:solidFill>
                  <a:srgbClr val="00B0F0"/>
                </a:solidFill>
              </a:rPr>
              <a:t> час </a:t>
            </a:r>
            <a:r>
              <a:rPr lang="ru-RU" dirty="0" err="1" smtClean="0">
                <a:solidFill>
                  <a:srgbClr val="00B0F0"/>
                </a:solidFill>
              </a:rPr>
              <a:t>напрямок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його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змінюється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проти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руху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годинникової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стрілки</a:t>
            </a:r>
            <a:r>
              <a:rPr lang="ru-RU" dirty="0" smtClean="0">
                <a:solidFill>
                  <a:srgbClr val="00B0F0"/>
                </a:solidFill>
              </a:rPr>
              <a:t>, </a:t>
            </a:r>
            <a:r>
              <a:rPr lang="ru-RU" dirty="0" err="1" smtClean="0">
                <a:solidFill>
                  <a:srgbClr val="00B0F0"/>
                </a:solidFill>
              </a:rPr>
              <a:t>будуть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тривалі</a:t>
            </a:r>
            <a:r>
              <a:rPr lang="ru-RU" dirty="0" smtClean="0">
                <a:solidFill>
                  <a:srgbClr val="00B0F0"/>
                </a:solidFill>
              </a:rPr>
              <a:t> опади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74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:\СУПЕР!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28575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435" name="Picture 3" descr="F:\Лето-2005 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214686"/>
            <a:ext cx="2714644" cy="20359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357554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Перед </a:t>
            </a:r>
            <a:r>
              <a:rPr lang="ru-RU" dirty="0" err="1" smtClean="0"/>
              <a:t>настанням</a:t>
            </a:r>
            <a:r>
              <a:rPr lang="ru-RU" dirty="0" smtClean="0"/>
              <a:t> </a:t>
            </a:r>
            <a:r>
              <a:rPr lang="ru-RU" dirty="0" err="1" smtClean="0"/>
              <a:t>сирої</a:t>
            </a:r>
            <a:r>
              <a:rPr lang="ru-RU" dirty="0" smtClean="0"/>
              <a:t> погоди </a:t>
            </a:r>
            <a:r>
              <a:rPr lang="ru-RU" dirty="0" err="1" smtClean="0"/>
              <a:t>шкіряні</a:t>
            </a:r>
            <a:r>
              <a:rPr lang="ru-RU" dirty="0" smtClean="0"/>
              <a:t> </a:t>
            </a:r>
            <a:r>
              <a:rPr lang="ru-RU" dirty="0" err="1" smtClean="0"/>
              <a:t>речі</a:t>
            </a:r>
            <a:r>
              <a:rPr lang="ru-RU" dirty="0" smtClean="0"/>
              <a:t> </a:t>
            </a:r>
            <a:r>
              <a:rPr lang="ru-RU" dirty="0" err="1" smtClean="0"/>
              <a:t>стають</a:t>
            </a:r>
            <a:r>
              <a:rPr lang="ru-RU" dirty="0" smtClean="0"/>
              <a:t> </a:t>
            </a:r>
            <a:r>
              <a:rPr lang="ru-RU" dirty="0" err="1" smtClean="0"/>
              <a:t>гнучкими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м'якими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1214422"/>
            <a:ext cx="4495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роса не </a:t>
            </a:r>
            <a:r>
              <a:rPr lang="ru-RU" dirty="0" err="1" smtClean="0"/>
              <a:t>ляже</a:t>
            </a:r>
            <a:r>
              <a:rPr lang="ru-RU" dirty="0" smtClean="0"/>
              <a:t> на луки, </a:t>
            </a:r>
            <a:r>
              <a:rPr lang="ru-RU" dirty="0" err="1" smtClean="0"/>
              <a:t>чекай</a:t>
            </a:r>
            <a:r>
              <a:rPr lang="ru-RU" dirty="0" smtClean="0"/>
              <a:t> </a:t>
            </a:r>
            <a:r>
              <a:rPr lang="ru-RU" dirty="0" err="1" smtClean="0"/>
              <a:t>дощу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17144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квітки</a:t>
            </a:r>
            <a:r>
              <a:rPr lang="ru-RU" dirty="0" smtClean="0"/>
              <a:t> </a:t>
            </a:r>
            <a:r>
              <a:rPr lang="ru-RU" dirty="0" err="1" smtClean="0"/>
              <a:t>в'юнка</a:t>
            </a:r>
            <a:r>
              <a:rPr lang="ru-RU" dirty="0" smtClean="0"/>
              <a:t> </a:t>
            </a:r>
            <a:r>
              <a:rPr lang="ru-RU" dirty="0" err="1" smtClean="0"/>
              <a:t>закриваються</a:t>
            </a:r>
            <a:r>
              <a:rPr lang="ru-RU" dirty="0" smtClean="0"/>
              <a:t> - </a:t>
            </a:r>
            <a:r>
              <a:rPr lang="ru-RU" dirty="0" err="1" smtClean="0"/>
              <a:t>близький</a:t>
            </a:r>
            <a:r>
              <a:rPr lang="ru-RU" dirty="0" smtClean="0"/>
              <a:t> </a:t>
            </a:r>
            <a:r>
              <a:rPr lang="ru-RU" dirty="0" err="1" smtClean="0"/>
              <a:t>дощ</a:t>
            </a:r>
            <a:r>
              <a:rPr lang="ru-RU" dirty="0" smtClean="0"/>
              <a:t>, </a:t>
            </a:r>
            <a:r>
              <a:rPr lang="ru-RU" dirty="0" err="1" smtClean="0"/>
              <a:t>розпускаються</a:t>
            </a:r>
            <a:r>
              <a:rPr lang="ru-RU" dirty="0" smtClean="0"/>
              <a:t> в </a:t>
            </a:r>
            <a:r>
              <a:rPr lang="ru-RU" dirty="0" err="1" smtClean="0"/>
              <a:t>похмуру</a:t>
            </a:r>
            <a:r>
              <a:rPr lang="ru-RU" dirty="0" smtClean="0"/>
              <a:t> погоду - до хороших </a:t>
            </a:r>
            <a:r>
              <a:rPr lang="ru-RU" dirty="0" err="1" smtClean="0"/>
              <a:t>сонячних</a:t>
            </a:r>
            <a:r>
              <a:rPr lang="ru-RU" dirty="0" smtClean="0"/>
              <a:t> </a:t>
            </a:r>
            <a:r>
              <a:rPr lang="ru-RU" dirty="0" err="1" smtClean="0"/>
              <a:t>днів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0718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Голки</a:t>
            </a:r>
            <a:r>
              <a:rPr lang="ru-RU" dirty="0" smtClean="0"/>
              <a:t> </a:t>
            </a:r>
            <a:r>
              <a:rPr lang="ru-RU" dirty="0" err="1" smtClean="0"/>
              <a:t>будяків</a:t>
            </a:r>
            <a:r>
              <a:rPr lang="ru-RU" dirty="0" smtClean="0"/>
              <a:t> не </a:t>
            </a:r>
            <a:r>
              <a:rPr lang="ru-RU" dirty="0" err="1" smtClean="0"/>
              <a:t>колються</a:t>
            </a:r>
            <a:r>
              <a:rPr lang="ru-RU" dirty="0" smtClean="0"/>
              <a:t> - бути </a:t>
            </a:r>
            <a:r>
              <a:rPr lang="ru-RU" dirty="0" err="1" smtClean="0"/>
              <a:t>дощу</a:t>
            </a:r>
            <a:r>
              <a:rPr lang="ru-RU" dirty="0" smtClean="0"/>
              <a:t>,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колючі</a:t>
            </a:r>
            <a:r>
              <a:rPr lang="ru-RU" dirty="0" smtClean="0"/>
              <a:t> - буде </a:t>
            </a:r>
            <a:r>
              <a:rPr lang="ru-RU" dirty="0" err="1" smtClean="0"/>
              <a:t>гарний</a:t>
            </a:r>
            <a:r>
              <a:rPr lang="ru-RU" dirty="0" smtClean="0"/>
              <a:t> день.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1433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квітка</a:t>
            </a:r>
            <a:r>
              <a:rPr lang="ru-RU" dirty="0" smtClean="0"/>
              <a:t> </a:t>
            </a:r>
            <a:r>
              <a:rPr lang="ru-RU" dirty="0" err="1" smtClean="0"/>
              <a:t>білого</a:t>
            </a:r>
            <a:r>
              <a:rPr lang="ru-RU" dirty="0" smtClean="0"/>
              <a:t> </a:t>
            </a:r>
            <a:r>
              <a:rPr lang="ru-RU" dirty="0" err="1" smtClean="0"/>
              <a:t>латаття</a:t>
            </a:r>
            <a:r>
              <a:rPr lang="ru-RU" dirty="0" smtClean="0"/>
              <a:t> на початку </a:t>
            </a:r>
            <a:r>
              <a:rPr lang="ru-RU" dirty="0" err="1" smtClean="0"/>
              <a:t>дев'ятої</a:t>
            </a:r>
            <a:r>
              <a:rPr lang="ru-RU" dirty="0" smtClean="0"/>
              <a:t> </a:t>
            </a:r>
            <a:r>
              <a:rPr lang="ru-RU" dirty="0" err="1" smtClean="0"/>
              <a:t>ледь-ледь</a:t>
            </a:r>
            <a:r>
              <a:rPr lang="ru-RU" dirty="0" smtClean="0"/>
              <a:t> </a:t>
            </a:r>
            <a:r>
              <a:rPr lang="ru-RU" dirty="0" err="1" smtClean="0"/>
              <a:t>підніметься</a:t>
            </a:r>
            <a:r>
              <a:rPr lang="ru-RU" dirty="0" smtClean="0"/>
              <a:t> над водою, у </a:t>
            </a:r>
            <a:r>
              <a:rPr lang="ru-RU" dirty="0" err="1" smtClean="0"/>
              <a:t>другій</a:t>
            </a:r>
            <a:r>
              <a:rPr lang="ru-RU" dirty="0" smtClean="0"/>
              <a:t> </a:t>
            </a:r>
            <a:r>
              <a:rPr lang="ru-RU" dirty="0" err="1" smtClean="0"/>
              <a:t>половині</a:t>
            </a:r>
            <a:r>
              <a:rPr lang="ru-RU" dirty="0" smtClean="0"/>
              <a:t> дня </a:t>
            </a:r>
            <a:r>
              <a:rPr lang="ru-RU" dirty="0" err="1" smtClean="0"/>
              <a:t>чекай</a:t>
            </a:r>
            <a:r>
              <a:rPr lang="ru-RU" dirty="0" smtClean="0"/>
              <a:t> </a:t>
            </a:r>
            <a:r>
              <a:rPr lang="ru-RU" dirty="0" err="1" smtClean="0"/>
              <a:t>дощу</a:t>
            </a:r>
            <a:r>
              <a:rPr lang="ru-RU" dirty="0" smtClean="0"/>
              <a:t>. </a:t>
            </a:r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зовсім</a:t>
            </a:r>
            <a:r>
              <a:rPr lang="ru-RU" dirty="0" smtClean="0"/>
              <a:t> не </a:t>
            </a:r>
            <a:r>
              <a:rPr lang="ru-RU" dirty="0" err="1" smtClean="0"/>
              <a:t>піднімається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води, буде затяжною </a:t>
            </a:r>
            <a:r>
              <a:rPr lang="ru-RU" dirty="0" err="1" smtClean="0"/>
              <a:t>злива</a:t>
            </a:r>
            <a:r>
              <a:rPr lang="ru-RU" dirty="0" smtClean="0"/>
              <a:t> 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настане</a:t>
            </a:r>
            <a:r>
              <a:rPr lang="ru-RU" dirty="0" smtClean="0"/>
              <a:t> </a:t>
            </a:r>
            <a:r>
              <a:rPr lang="ru-RU" dirty="0" err="1" smtClean="0"/>
              <a:t>похолодання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F:\Лето-2005 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42852"/>
            <a:ext cx="2190733" cy="1643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9460" name="Picture 4" descr="F:\Зеле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643446"/>
            <a:ext cx="2673971" cy="17605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>
                <a:solidFill>
                  <a:srgbClr val="00B0F0"/>
                </a:solidFill>
              </a:rPr>
              <a:t>Якщо</a:t>
            </a:r>
            <a:r>
              <a:rPr lang="ru-RU" dirty="0" smtClean="0">
                <a:solidFill>
                  <a:srgbClr val="00B0F0"/>
                </a:solidFill>
              </a:rPr>
              <a:t> на широких листках канн </a:t>
            </a:r>
            <a:r>
              <a:rPr lang="ru-RU" dirty="0" err="1" smtClean="0">
                <a:solidFill>
                  <a:srgbClr val="00B0F0"/>
                </a:solidFill>
              </a:rPr>
              <a:t>вранці</a:t>
            </a:r>
            <a:r>
              <a:rPr lang="ru-RU" dirty="0" smtClean="0">
                <a:solidFill>
                  <a:srgbClr val="00B0F0"/>
                </a:solidFill>
              </a:rPr>
              <a:t> видно </a:t>
            </a:r>
            <a:r>
              <a:rPr lang="ru-RU" dirty="0" err="1" smtClean="0">
                <a:solidFill>
                  <a:srgbClr val="00B0F0"/>
                </a:solidFill>
              </a:rPr>
              <a:t>прозорі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err="1" smtClean="0">
                <a:solidFill>
                  <a:srgbClr val="00B0F0"/>
                </a:solidFill>
              </a:rPr>
              <a:t>крапельки</a:t>
            </a:r>
            <a:r>
              <a:rPr lang="ru-RU" dirty="0" smtClean="0">
                <a:solidFill>
                  <a:srgbClr val="00B0F0"/>
                </a:solidFill>
              </a:rPr>
              <a:t> води, вдень буде </a:t>
            </a:r>
            <a:r>
              <a:rPr lang="ru-RU" dirty="0" err="1" smtClean="0">
                <a:solidFill>
                  <a:srgbClr val="00B0F0"/>
                </a:solidFill>
              </a:rPr>
              <a:t>дощ</a:t>
            </a:r>
            <a:r>
              <a:rPr lang="ru-RU" dirty="0" smtClean="0">
                <a:solidFill>
                  <a:srgbClr val="00B0F0"/>
                </a:solidFill>
              </a:rPr>
              <a:t>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7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У </a:t>
            </a:r>
            <a:r>
              <a:rPr lang="ru-RU" dirty="0" err="1" smtClean="0">
                <a:solidFill>
                  <a:srgbClr val="FFFF00"/>
                </a:solidFill>
              </a:rPr>
              <a:t>папороті</a:t>
            </a:r>
            <a:r>
              <a:rPr lang="ru-RU" dirty="0" smtClean="0">
                <a:solidFill>
                  <a:srgbClr val="FFFF00"/>
                </a:solidFill>
              </a:rPr>
              <a:t> перед гарною погодою </a:t>
            </a:r>
            <a:r>
              <a:rPr lang="ru-RU" dirty="0" err="1" smtClean="0">
                <a:solidFill>
                  <a:srgbClr val="FFFF00"/>
                </a:solidFill>
              </a:rPr>
              <a:t>листя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закручуються</a:t>
            </a:r>
            <a:r>
              <a:rPr lang="ru-RU" dirty="0" smtClean="0">
                <a:solidFill>
                  <a:srgbClr val="FFFF00"/>
                </a:solidFill>
              </a:rPr>
              <a:t> вниз, а перед </a:t>
            </a:r>
            <a:r>
              <a:rPr lang="ru-RU" dirty="0" err="1" smtClean="0">
                <a:solidFill>
                  <a:srgbClr val="FFFF00"/>
                </a:solidFill>
              </a:rPr>
              <a:t>непогожою</a:t>
            </a:r>
            <a:r>
              <a:rPr lang="ru-RU" dirty="0" smtClean="0">
                <a:solidFill>
                  <a:srgbClr val="FFFF00"/>
                </a:solidFill>
              </a:rPr>
              <a:t> - </a:t>
            </a:r>
            <a:r>
              <a:rPr lang="ru-RU" dirty="0" err="1" smtClean="0">
                <a:solidFill>
                  <a:srgbClr val="FFFF00"/>
                </a:solidFill>
              </a:rPr>
              <a:t>розкручуються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500306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Ластівки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стрижі</a:t>
            </a:r>
            <a:r>
              <a:rPr lang="ru-RU" dirty="0" smtClean="0"/>
              <a:t> </a:t>
            </a:r>
            <a:r>
              <a:rPr lang="ru-RU" dirty="0" err="1" smtClean="0"/>
              <a:t>літають</a:t>
            </a:r>
            <a:r>
              <a:rPr lang="ru-RU" dirty="0" smtClean="0"/>
              <a:t> </a:t>
            </a:r>
            <a:r>
              <a:rPr lang="ru-RU" dirty="0" err="1" smtClean="0"/>
              <a:t>високо</a:t>
            </a:r>
            <a:r>
              <a:rPr lang="ru-RU" dirty="0" smtClean="0"/>
              <a:t> - до </a:t>
            </a:r>
            <a:r>
              <a:rPr lang="ru-RU" dirty="0" err="1" smtClean="0"/>
              <a:t>гарної</a:t>
            </a:r>
            <a:r>
              <a:rPr lang="ru-RU" dirty="0" smtClean="0"/>
              <a:t> погоди, </a:t>
            </a:r>
            <a:r>
              <a:rPr lang="ru-RU" dirty="0" err="1" smtClean="0"/>
              <a:t>низько</a:t>
            </a:r>
            <a:r>
              <a:rPr lang="ru-RU" dirty="0" smtClean="0"/>
              <a:t> - бути </a:t>
            </a:r>
            <a:r>
              <a:rPr lang="ru-RU" dirty="0" err="1" smtClean="0"/>
              <a:t>дощу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4714884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92D050"/>
                </a:solidFill>
              </a:rPr>
              <a:t>Горобці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купаються</a:t>
            </a:r>
            <a:r>
              <a:rPr lang="ru-RU" dirty="0" smtClean="0">
                <a:solidFill>
                  <a:srgbClr val="92D050"/>
                </a:solidFill>
              </a:rPr>
              <a:t> в пилу </a:t>
            </a:r>
            <a:r>
              <a:rPr lang="ru-RU" dirty="0" err="1" smtClean="0">
                <a:solidFill>
                  <a:srgbClr val="92D050"/>
                </a:solidFill>
              </a:rPr>
              <a:t>або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піску</a:t>
            </a:r>
            <a:r>
              <a:rPr lang="ru-RU" dirty="0" smtClean="0">
                <a:solidFill>
                  <a:srgbClr val="92D050"/>
                </a:solidFill>
              </a:rPr>
              <a:t> - бути </a:t>
            </a:r>
            <a:r>
              <a:rPr lang="ru-RU" dirty="0" err="1" smtClean="0">
                <a:solidFill>
                  <a:srgbClr val="92D050"/>
                </a:solidFill>
              </a:rPr>
              <a:t>дощу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000372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Шуліки</a:t>
            </a:r>
            <a:r>
              <a:rPr lang="ru-RU" dirty="0" smtClean="0">
                <a:solidFill>
                  <a:srgbClr val="00B050"/>
                </a:solidFill>
              </a:rPr>
              <a:t> в </a:t>
            </a:r>
            <a:r>
              <a:rPr lang="ru-RU" dirty="0" err="1" smtClean="0">
                <a:solidFill>
                  <a:srgbClr val="00B050"/>
                </a:solidFill>
              </a:rPr>
              <a:t>повітрі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кружляють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чується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їх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протяжне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пі-і-ии-іть</a:t>
            </a:r>
            <a:r>
              <a:rPr lang="ru-RU" dirty="0" smtClean="0">
                <a:solidFill>
                  <a:srgbClr val="00B050"/>
                </a:solidFill>
              </a:rPr>
              <a:t> перед </a:t>
            </a:r>
            <a:r>
              <a:rPr lang="ru-RU" dirty="0" err="1" smtClean="0">
                <a:solidFill>
                  <a:srgbClr val="00B050"/>
                </a:solidFill>
              </a:rPr>
              <a:t>негодою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571876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Зозулі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співають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звичайно</a:t>
            </a:r>
            <a:r>
              <a:rPr lang="ru-RU" dirty="0" smtClean="0">
                <a:solidFill>
                  <a:srgbClr val="FF0000"/>
                </a:solidFill>
              </a:rPr>
              <a:t> в </a:t>
            </a:r>
            <a:r>
              <a:rPr lang="ru-RU" dirty="0" err="1" smtClean="0">
                <a:solidFill>
                  <a:srgbClr val="FF0000"/>
                </a:solidFill>
              </a:rPr>
              <a:t>гарну</a:t>
            </a:r>
            <a:r>
              <a:rPr lang="ru-RU" dirty="0" smtClean="0">
                <a:solidFill>
                  <a:srgbClr val="FF0000"/>
                </a:solidFill>
              </a:rPr>
              <a:t> погоду, коли стоять </a:t>
            </a:r>
            <a:r>
              <a:rPr lang="ru-RU" dirty="0" err="1" smtClean="0">
                <a:solidFill>
                  <a:srgbClr val="FF0000"/>
                </a:solidFill>
              </a:rPr>
              <a:t>теплі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ясні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дні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07194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CFFFF"/>
                </a:solidFill>
              </a:rPr>
              <a:t>Великий </a:t>
            </a:r>
            <a:r>
              <a:rPr lang="ru-RU" dirty="0" err="1" smtClean="0">
                <a:solidFill>
                  <a:srgbClr val="CCFFFF"/>
                </a:solidFill>
              </a:rPr>
              <a:t>строкатий</a:t>
            </a:r>
            <a:r>
              <a:rPr lang="ru-RU" dirty="0" smtClean="0">
                <a:solidFill>
                  <a:srgbClr val="CCFFFF"/>
                </a:solidFill>
              </a:rPr>
              <a:t> дятел </a:t>
            </a:r>
            <a:r>
              <a:rPr lang="ru-RU" dirty="0" err="1" smtClean="0">
                <a:solidFill>
                  <a:srgbClr val="CCFFFF"/>
                </a:solidFill>
              </a:rPr>
              <a:t>віщує</a:t>
            </a:r>
            <a:r>
              <a:rPr lang="ru-RU" dirty="0" smtClean="0">
                <a:solidFill>
                  <a:srgbClr val="CCFFFF"/>
                </a:solidFill>
              </a:rPr>
              <a:t> </a:t>
            </a:r>
            <a:r>
              <a:rPr lang="ru-RU" dirty="0" err="1" smtClean="0">
                <a:solidFill>
                  <a:srgbClr val="CCFFFF"/>
                </a:solidFill>
              </a:rPr>
              <a:t>зміну</a:t>
            </a:r>
            <a:r>
              <a:rPr lang="ru-RU" dirty="0" smtClean="0">
                <a:solidFill>
                  <a:srgbClr val="CCFFFF"/>
                </a:solidFill>
              </a:rPr>
              <a:t> погоди, </a:t>
            </a:r>
            <a:r>
              <a:rPr lang="ru-RU" dirty="0" err="1" smtClean="0">
                <a:solidFill>
                  <a:srgbClr val="CCFFFF"/>
                </a:solidFill>
              </a:rPr>
              <a:t>барабанним</a:t>
            </a:r>
            <a:r>
              <a:rPr lang="ru-RU" dirty="0" smtClean="0">
                <a:solidFill>
                  <a:srgbClr val="CCFFFF"/>
                </a:solidFill>
              </a:rPr>
              <a:t> </a:t>
            </a:r>
            <a:r>
              <a:rPr lang="ru-RU" dirty="0" err="1" smtClean="0">
                <a:solidFill>
                  <a:srgbClr val="CCFFFF"/>
                </a:solidFill>
              </a:rPr>
              <a:t>дробом</a:t>
            </a:r>
            <a:r>
              <a:rPr lang="ru-RU" dirty="0" smtClean="0">
                <a:solidFill>
                  <a:srgbClr val="CCFFFF"/>
                </a:solidFill>
              </a:rPr>
              <a:t> по сучках дерев</a:t>
            </a:r>
            <a:endParaRPr lang="ru-RU" dirty="0">
              <a:solidFill>
                <a:srgbClr val="CC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5500702"/>
            <a:ext cx="3860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Голуби </a:t>
            </a:r>
            <a:r>
              <a:rPr lang="ru-RU" dirty="0" err="1" smtClean="0"/>
              <a:t>воркують</a:t>
            </a:r>
            <a:r>
              <a:rPr lang="ru-RU" dirty="0" smtClean="0"/>
              <a:t> - на </a:t>
            </a:r>
            <a:r>
              <a:rPr lang="ru-RU" dirty="0" err="1" smtClean="0"/>
              <a:t>гарну</a:t>
            </a:r>
            <a:r>
              <a:rPr lang="ru-RU" dirty="0" smtClean="0"/>
              <a:t> погоду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:\WATERF~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429000"/>
            <a:ext cx="2704448" cy="326230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3" name="Picture 3" descr="F:\дерев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2781285" cy="208596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3000364" y="5000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 smtClean="0"/>
              <a:t>Під</a:t>
            </a:r>
            <a:r>
              <a:rPr lang="ru-RU" dirty="0" smtClean="0"/>
              <a:t> час </a:t>
            </a:r>
            <a:r>
              <a:rPr lang="ru-RU" dirty="0" err="1" smtClean="0"/>
              <a:t>дощу</a:t>
            </a:r>
            <a:r>
              <a:rPr lang="ru-RU" dirty="0" smtClean="0"/>
              <a:t> </a:t>
            </a:r>
            <a:r>
              <a:rPr lang="ru-RU" dirty="0" err="1" smtClean="0"/>
              <a:t>чується</a:t>
            </a:r>
            <a:r>
              <a:rPr lang="ru-RU" dirty="0" smtClean="0"/>
              <a:t> </a:t>
            </a:r>
            <a:r>
              <a:rPr lang="ru-RU" dirty="0" err="1" smtClean="0"/>
              <a:t>слабкий</a:t>
            </a:r>
            <a:r>
              <a:rPr lang="ru-RU" dirty="0" smtClean="0"/>
              <a:t> крик </a:t>
            </a:r>
            <a:r>
              <a:rPr lang="ru-RU" dirty="0" err="1" smtClean="0"/>
              <a:t>крижня</a:t>
            </a:r>
            <a:r>
              <a:rPr lang="ru-RU" dirty="0" smtClean="0"/>
              <a:t> - </a:t>
            </a:r>
            <a:r>
              <a:rPr lang="ru-RU" dirty="0" err="1" smtClean="0"/>
              <a:t>дощ</a:t>
            </a:r>
            <a:r>
              <a:rPr lang="ru-RU" dirty="0" smtClean="0"/>
              <a:t> </a:t>
            </a:r>
            <a:r>
              <a:rPr lang="ru-RU" dirty="0" err="1" smtClean="0"/>
              <a:t>перестане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1500174"/>
            <a:ext cx="5500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Кури весь час </a:t>
            </a:r>
            <a:r>
              <a:rPr lang="ru-RU" dirty="0" err="1" smtClean="0"/>
              <a:t>общипуються</a:t>
            </a:r>
            <a:r>
              <a:rPr lang="ru-RU" dirty="0" smtClean="0"/>
              <a:t>, в </a:t>
            </a:r>
            <a:r>
              <a:rPr lang="ru-RU" dirty="0" err="1" smtClean="0"/>
              <a:t>піску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ляскають</a:t>
            </a:r>
            <a:r>
              <a:rPr lang="ru-RU" dirty="0" smtClean="0"/>
              <a:t> </a:t>
            </a:r>
            <a:r>
              <a:rPr lang="ru-RU" dirty="0" err="1" smtClean="0"/>
              <a:t>крилами</a:t>
            </a:r>
            <a:r>
              <a:rPr lang="ru-RU" dirty="0" smtClean="0"/>
              <a:t>, качки </a:t>
            </a:r>
            <a:r>
              <a:rPr lang="ru-RU" dirty="0" err="1" smtClean="0"/>
              <a:t>плескаються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без </a:t>
            </a:r>
            <a:r>
              <a:rPr lang="ru-RU" dirty="0" err="1" smtClean="0"/>
              <a:t>кінця</a:t>
            </a:r>
            <a:r>
              <a:rPr lang="ru-RU" dirty="0" smtClean="0"/>
              <a:t> </a:t>
            </a:r>
            <a:r>
              <a:rPr lang="ru-RU" dirty="0" err="1" smtClean="0"/>
              <a:t>пірнають</a:t>
            </a:r>
            <a:r>
              <a:rPr lang="ru-RU" dirty="0" smtClean="0"/>
              <a:t> - бути </a:t>
            </a:r>
            <a:r>
              <a:rPr lang="ru-RU" dirty="0" err="1" smtClean="0"/>
              <a:t>негоді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500306"/>
            <a:ext cx="67866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Поява</a:t>
            </a:r>
            <a:r>
              <a:rPr lang="ru-RU" dirty="0" smtClean="0"/>
              <a:t> </a:t>
            </a:r>
            <a:r>
              <a:rPr lang="ru-RU" dirty="0" err="1" smtClean="0"/>
              <a:t>жука-гнойовика</a:t>
            </a:r>
            <a:r>
              <a:rPr lang="ru-RU" dirty="0" smtClean="0"/>
              <a:t> - </a:t>
            </a:r>
            <a:r>
              <a:rPr lang="ru-RU" dirty="0" err="1" smtClean="0"/>
              <a:t>вірна</a:t>
            </a:r>
            <a:r>
              <a:rPr lang="ru-RU" dirty="0" smtClean="0"/>
              <a:t> </a:t>
            </a:r>
            <a:r>
              <a:rPr lang="ru-RU" dirty="0" err="1" smtClean="0"/>
              <a:t>прикмета</a:t>
            </a:r>
            <a:r>
              <a:rPr lang="ru-RU" dirty="0" smtClean="0"/>
              <a:t> </a:t>
            </a:r>
            <a:r>
              <a:rPr lang="ru-RU" dirty="0" err="1" smtClean="0"/>
              <a:t>хорошої</a:t>
            </a:r>
            <a:r>
              <a:rPr lang="ru-RU" dirty="0" smtClean="0"/>
              <a:t> погоди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928934"/>
            <a:ext cx="6572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вранці</a:t>
            </a:r>
            <a:r>
              <a:rPr lang="ru-RU" dirty="0" smtClean="0"/>
              <a:t> </a:t>
            </a:r>
            <a:r>
              <a:rPr lang="ru-RU" dirty="0" err="1" smtClean="0"/>
              <a:t>бджоли</a:t>
            </a:r>
            <a:r>
              <a:rPr lang="ru-RU" dirty="0" smtClean="0"/>
              <a:t> не </a:t>
            </a:r>
            <a:r>
              <a:rPr lang="ru-RU" dirty="0" err="1" smtClean="0"/>
              <a:t>вилітають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вуликів</a:t>
            </a:r>
            <a:r>
              <a:rPr lang="ru-RU" dirty="0" smtClean="0"/>
              <a:t>, а </a:t>
            </a:r>
            <a:r>
              <a:rPr lang="ru-RU" dirty="0" err="1" smtClean="0"/>
              <a:t>сидять</a:t>
            </a:r>
            <a:r>
              <a:rPr lang="ru-RU" dirty="0" smtClean="0"/>
              <a:t> у них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гудуть</a:t>
            </a:r>
            <a:r>
              <a:rPr lang="ru-RU" dirty="0" smtClean="0"/>
              <a:t> - у </a:t>
            </a:r>
            <a:r>
              <a:rPr lang="ru-RU" dirty="0" err="1" smtClean="0"/>
              <a:t>найближчі</a:t>
            </a:r>
            <a:r>
              <a:rPr lang="ru-RU" dirty="0" smtClean="0"/>
              <a:t> 6-8 годин буде </a:t>
            </a:r>
            <a:r>
              <a:rPr lang="ru-RU" dirty="0" err="1" smtClean="0"/>
              <a:t>дощ</a:t>
            </a:r>
            <a:r>
              <a:rPr lang="ru-RU" dirty="0" smtClean="0"/>
              <a:t>. </a:t>
            </a:r>
            <a:r>
              <a:rPr lang="ru-RU" dirty="0" err="1" smtClean="0"/>
              <a:t>Масове</a:t>
            </a:r>
            <a:r>
              <a:rPr lang="ru-RU" dirty="0" smtClean="0"/>
              <a:t> </a:t>
            </a:r>
            <a:r>
              <a:rPr lang="ru-RU" dirty="0" err="1" smtClean="0"/>
              <a:t>повернення</a:t>
            </a:r>
            <a:r>
              <a:rPr lang="ru-RU" dirty="0" smtClean="0"/>
              <a:t> </a:t>
            </a:r>
            <a:r>
              <a:rPr lang="ru-RU" dirty="0" err="1" smtClean="0"/>
              <a:t>бджіл</a:t>
            </a:r>
            <a:r>
              <a:rPr lang="ru-RU" dirty="0" smtClean="0"/>
              <a:t> у </a:t>
            </a:r>
            <a:r>
              <a:rPr lang="ru-RU" dirty="0" err="1" smtClean="0"/>
              <a:t>вулики</a:t>
            </a:r>
            <a:r>
              <a:rPr lang="ru-RU" dirty="0" smtClean="0"/>
              <a:t> в </a:t>
            </a:r>
            <a:r>
              <a:rPr lang="ru-RU" dirty="0" err="1" smtClean="0"/>
              <a:t>ранкові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денні</a:t>
            </a:r>
            <a:r>
              <a:rPr lang="ru-RU" dirty="0" smtClean="0"/>
              <a:t> </a:t>
            </a:r>
            <a:r>
              <a:rPr lang="ru-RU" dirty="0" err="1" smtClean="0"/>
              <a:t>години</a:t>
            </a:r>
            <a:r>
              <a:rPr lang="ru-RU" dirty="0" smtClean="0"/>
              <a:t> - </a:t>
            </a:r>
            <a:r>
              <a:rPr lang="ru-RU" dirty="0" err="1" smtClean="0"/>
              <a:t>ознака</a:t>
            </a:r>
            <a:r>
              <a:rPr lang="ru-RU" dirty="0" smtClean="0"/>
              <a:t> </a:t>
            </a:r>
            <a:r>
              <a:rPr lang="ru-RU" dirty="0" err="1" smtClean="0"/>
              <a:t>настання</a:t>
            </a:r>
            <a:r>
              <a:rPr lang="ru-RU" dirty="0" smtClean="0"/>
              <a:t> </a:t>
            </a:r>
            <a:r>
              <a:rPr lang="ru-RU" dirty="0" err="1" smtClean="0"/>
              <a:t>вітряної</a:t>
            </a:r>
            <a:r>
              <a:rPr lang="ru-RU" dirty="0" smtClean="0"/>
              <a:t> та </a:t>
            </a:r>
            <a:r>
              <a:rPr lang="ru-RU" dirty="0" err="1" smtClean="0"/>
              <a:t>дощової</a:t>
            </a:r>
            <a:r>
              <a:rPr lang="ru-RU" dirty="0" smtClean="0"/>
              <a:t> погоди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4286256"/>
            <a:ext cx="6429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Якщо</a:t>
            </a:r>
            <a:r>
              <a:rPr lang="ru-RU" dirty="0" smtClean="0"/>
              <a:t> </a:t>
            </a:r>
            <a:r>
              <a:rPr lang="ru-RU" dirty="0" err="1" smtClean="0"/>
              <a:t>навколо</a:t>
            </a:r>
            <a:r>
              <a:rPr lang="ru-RU" dirty="0" smtClean="0"/>
              <a:t> </a:t>
            </a:r>
            <a:r>
              <a:rPr lang="ru-RU" dirty="0" err="1" smtClean="0"/>
              <a:t>мурашника</a:t>
            </a:r>
            <a:r>
              <a:rPr lang="ru-RU" dirty="0" smtClean="0"/>
              <a:t> мало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мешканців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велика </a:t>
            </a:r>
            <a:r>
              <a:rPr lang="ru-RU" dirty="0" err="1" smtClean="0"/>
              <a:t>частина</a:t>
            </a:r>
            <a:r>
              <a:rPr lang="ru-RU" dirty="0" smtClean="0"/>
              <a:t> </a:t>
            </a:r>
            <a:r>
              <a:rPr lang="ru-RU" dirty="0" err="1" smtClean="0"/>
              <a:t>ходів</a:t>
            </a:r>
            <a:r>
              <a:rPr lang="ru-RU" dirty="0" smtClean="0"/>
              <a:t> </a:t>
            </a:r>
            <a:r>
              <a:rPr lang="ru-RU" dirty="0" err="1" smtClean="0"/>
              <a:t>щільно</a:t>
            </a:r>
            <a:r>
              <a:rPr lang="ru-RU" dirty="0" smtClean="0"/>
              <a:t> </a:t>
            </a:r>
            <a:r>
              <a:rPr lang="ru-RU" dirty="0" err="1" smtClean="0"/>
              <a:t>закриті</a:t>
            </a:r>
            <a:r>
              <a:rPr lang="ru-RU" dirty="0" smtClean="0"/>
              <a:t>, </a:t>
            </a:r>
            <a:r>
              <a:rPr lang="ru-RU" dirty="0" err="1" smtClean="0"/>
              <a:t>незабаром</a:t>
            </a:r>
            <a:r>
              <a:rPr lang="ru-RU" dirty="0" smtClean="0"/>
              <a:t> буде </a:t>
            </a:r>
            <a:r>
              <a:rPr lang="ru-RU" dirty="0" err="1" smtClean="0"/>
              <a:t>дощ</a:t>
            </a:r>
            <a:r>
              <a:rPr lang="ru-RU" dirty="0" smtClean="0"/>
              <a:t>. </a:t>
            </a:r>
            <a:r>
              <a:rPr lang="ru-RU" dirty="0" err="1" smtClean="0"/>
              <a:t>Навколо</a:t>
            </a:r>
            <a:r>
              <a:rPr lang="ru-RU" dirty="0" smtClean="0"/>
              <a:t> </a:t>
            </a:r>
            <a:r>
              <a:rPr lang="ru-RU" dirty="0" err="1" smtClean="0"/>
              <a:t>мурашника</a:t>
            </a:r>
            <a:r>
              <a:rPr lang="ru-RU" dirty="0" smtClean="0"/>
              <a:t> </a:t>
            </a:r>
            <a:r>
              <a:rPr lang="ru-RU" dirty="0" err="1" smtClean="0"/>
              <a:t>кипить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 - </a:t>
            </a:r>
            <a:r>
              <a:rPr lang="ru-RU" dirty="0" err="1" smtClean="0"/>
              <a:t>дощу</a:t>
            </a:r>
            <a:r>
              <a:rPr lang="ru-RU" dirty="0" smtClean="0"/>
              <a:t> не </a:t>
            </a:r>
            <a:r>
              <a:rPr lang="ru-RU" dirty="0" err="1" smtClean="0"/>
              <a:t>передбачається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5715016"/>
            <a:ext cx="4474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Оводи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гедзі</a:t>
            </a:r>
            <a:r>
              <a:rPr lang="ru-RU" dirty="0" smtClean="0"/>
              <a:t> особливо </a:t>
            </a:r>
            <a:r>
              <a:rPr lang="ru-RU" dirty="0" err="1" smtClean="0"/>
              <a:t>злі</a:t>
            </a:r>
            <a:r>
              <a:rPr lang="ru-RU" dirty="0" smtClean="0"/>
              <a:t> перед </a:t>
            </a:r>
            <a:r>
              <a:rPr lang="ru-RU" dirty="0" err="1" smtClean="0"/>
              <a:t>дощем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252</TotalTime>
  <Words>1141</Words>
  <PresentationFormat>Экран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фокстрот</dc:creator>
  <cp:lastModifiedBy>даша</cp:lastModifiedBy>
  <cp:revision>31</cp:revision>
  <dcterms:created xsi:type="dcterms:W3CDTF">2014-04-06T14:31:27Z</dcterms:created>
  <dcterms:modified xsi:type="dcterms:W3CDTF">2014-10-27T10:38:21Z</dcterms:modified>
</cp:coreProperties>
</file>