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4"/>
  </p:notesMasterIdLst>
  <p:sldIdLst>
    <p:sldId id="265" r:id="rId2"/>
    <p:sldId id="267" r:id="rId3"/>
    <p:sldId id="269" r:id="rId4"/>
    <p:sldId id="270" r:id="rId5"/>
    <p:sldId id="271" r:id="rId6"/>
    <p:sldId id="262" r:id="rId7"/>
    <p:sldId id="263" r:id="rId8"/>
    <p:sldId id="272" r:id="rId9"/>
    <p:sldId id="273" r:id="rId10"/>
    <p:sldId id="274" r:id="rId11"/>
    <p:sldId id="275" r:id="rId12"/>
    <p:sldId id="276" r:id="rId13"/>
    <p:sldId id="278" r:id="rId14"/>
    <p:sldId id="279" r:id="rId15"/>
    <p:sldId id="281" r:id="rId16"/>
    <p:sldId id="282" r:id="rId17"/>
    <p:sldId id="256" r:id="rId18"/>
    <p:sldId id="260" r:id="rId19"/>
    <p:sldId id="258" r:id="rId20"/>
    <p:sldId id="261" r:id="rId21"/>
    <p:sldId id="257" r:id="rId22"/>
    <p:sldId id="259" r:id="rId23"/>
    <p:sldId id="283" r:id="rId24"/>
    <p:sldId id="285" r:id="rId25"/>
    <p:sldId id="288" r:id="rId26"/>
    <p:sldId id="290" r:id="rId27"/>
    <p:sldId id="292" r:id="rId28"/>
    <p:sldId id="294" r:id="rId29"/>
    <p:sldId id="296" r:id="rId30"/>
    <p:sldId id="298" r:id="rId31"/>
    <p:sldId id="300" r:id="rId32"/>
    <p:sldId id="301" r:id="rId33"/>
    <p:sldId id="302" r:id="rId34"/>
    <p:sldId id="303" r:id="rId35"/>
    <p:sldId id="304" r:id="rId36"/>
    <p:sldId id="305" r:id="rId37"/>
    <p:sldId id="306" r:id="rId38"/>
    <p:sldId id="307" r:id="rId39"/>
    <p:sldId id="308" r:id="rId40"/>
    <p:sldId id="309" r:id="rId41"/>
    <p:sldId id="310" r:id="rId42"/>
    <p:sldId id="311" r:id="rId43"/>
    <p:sldId id="312" r:id="rId44"/>
    <p:sldId id="313" r:id="rId45"/>
    <p:sldId id="323" r:id="rId46"/>
    <p:sldId id="325" r:id="rId47"/>
    <p:sldId id="314" r:id="rId48"/>
    <p:sldId id="315" r:id="rId49"/>
    <p:sldId id="316" r:id="rId50"/>
    <p:sldId id="317" r:id="rId51"/>
    <p:sldId id="318" r:id="rId52"/>
    <p:sldId id="321" r:id="rId5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56EC4-7660-44B8-9C30-11578864D9B1}" type="datetimeFigureOut">
              <a:rPr lang="pl-PL" smtClean="0"/>
              <a:pPr/>
              <a:t>08.11.2017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2A657B-BA5D-43E6-8FC2-C1DF29D7E032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90787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A657B-BA5D-43E6-8FC2-C1DF29D7E032}" type="slidenum">
              <a:rPr lang="pl-PL" smtClean="0"/>
              <a:pPr/>
              <a:t>35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63393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08.11.2017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08.11.2017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08.11.2017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08.11.2017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08.11.2017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08.11.2017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08.11.2017</a:t>
            </a:fld>
            <a:endParaRPr lang="pl-P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08.11.2017</a:t>
            </a:fld>
            <a:endParaRPr lang="pl-P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08.11.2017</a:t>
            </a:fld>
            <a:endParaRPr lang="pl-PL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08.11.2017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dirty="0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08.11.2017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D17FA3B-C404-4317-B0BC-953931111309}" type="datetimeFigureOut">
              <a:rPr lang="pl-PL" smtClean="0"/>
              <a:pPr/>
              <a:t>08.11.2017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9%20&#1083;&#1080;&#1089;&#1090;&#1086;&#1087;&#1072;&#1076;&#1072;\instrumental-naya-muzyka-skripka-i-pianino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58;&#1110;&#1085;&#1072;%20&#1050;&#1072;&#1088;&#1086;&#1083;&#1100;.mp3" TargetMode="Externa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tytuł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3074" name="Picture 2" descr="C:\Users\west\Downloads\т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235767" cy="5739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03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26" name="Picture 2" descr="C:\Users\west\Downloads\ит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5832648" cy="646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86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1988840"/>
            <a:ext cx="6400800" cy="396044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15000" dirty="0" smtClean="0"/>
              <a:t>1:0</a:t>
            </a:r>
            <a:endParaRPr lang="pl-PL" sz="15000" dirty="0"/>
          </a:p>
        </p:txBody>
      </p:sp>
    </p:spTree>
    <p:extLst>
      <p:ext uri="{BB962C8B-B14F-4D97-AF65-F5344CB8AC3E}">
        <p14:creationId xmlns:p14="http://schemas.microsoft.com/office/powerpoint/2010/main" val="17608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050" name="Picture 2" descr="C:\Users\west\Downloads\сч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181"/>
            <a:ext cx="4968552" cy="657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55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1988840"/>
            <a:ext cx="6400800" cy="396044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15000" dirty="0"/>
              <a:t>2</a:t>
            </a:r>
            <a:r>
              <a:rPr lang="uk-UA" sz="15000" dirty="0" smtClean="0"/>
              <a:t>:0</a:t>
            </a:r>
            <a:endParaRPr lang="pl-PL" sz="15000" dirty="0"/>
          </a:p>
        </p:txBody>
      </p:sp>
    </p:spTree>
    <p:extLst>
      <p:ext uri="{BB962C8B-B14F-4D97-AF65-F5344CB8AC3E}">
        <p14:creationId xmlns:p14="http://schemas.microsoft.com/office/powerpoint/2010/main" val="128839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3074" name="Picture 2" descr="C:\Users\west\Downloads\6й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7485567" cy="557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avlo_zibrov_-_charivni_ukranochki_mas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64288" y="38610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7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1988840"/>
            <a:ext cx="6400800" cy="396044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15000" dirty="0" smtClean="0"/>
              <a:t>3:0</a:t>
            </a:r>
            <a:endParaRPr lang="pl-PL" sz="15000" dirty="0"/>
          </a:p>
        </p:txBody>
      </p:sp>
    </p:spTree>
    <p:extLst>
      <p:ext uri="{BB962C8B-B14F-4D97-AF65-F5344CB8AC3E}">
        <p14:creationId xmlns:p14="http://schemas.microsoft.com/office/powerpoint/2010/main" val="215910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098" name="Picture 2" descr="C:\Users\west\Downloads\5й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48680"/>
            <a:ext cx="6003156" cy="5700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57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Picture 2" descr="C:\Users\west\Downloads\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5222" y="584684"/>
            <a:ext cx="11354444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38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331236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                            </a:t>
            </a:r>
            <a:r>
              <a:rPr lang="uk-UA" sz="15000" dirty="0" smtClean="0">
                <a:latin typeface="Times New Roman" pitchFamily="18" charset="0"/>
                <a:cs typeface="Times New Roman" pitchFamily="18" charset="0"/>
              </a:rPr>
              <a:t>О</a:t>
            </a:r>
            <a:br>
              <a:rPr lang="uk-UA" sz="15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1100" dirty="0" smtClean="0">
                <a:latin typeface="Times New Roman" pitchFamily="18" charset="0"/>
                <a:cs typeface="Times New Roman" pitchFamily="18" charset="0"/>
              </a:rPr>
              <a:t>4 = В</a:t>
            </a:r>
            <a:endParaRPr lang="pl-PL" sz="11100" dirty="0"/>
          </a:p>
        </p:txBody>
      </p:sp>
      <p:pic>
        <p:nvPicPr>
          <p:cNvPr id="2050" name="Picture 2" descr="C:\Users\west\Downloads\у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8800"/>
            <a:ext cx="3176293" cy="2985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47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1143000"/>
          </a:xfrm>
        </p:spPr>
        <p:txBody>
          <a:bodyPr>
            <a:normAutofit/>
          </a:bodyPr>
          <a:lstStyle/>
          <a:p>
            <a:r>
              <a:rPr lang="uk-UA" sz="3109" dirty="0" smtClean="0"/>
              <a:t>                                                          </a:t>
            </a:r>
            <a:endParaRPr lang="pl-PL" sz="3109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13"/>
          </p:nvPr>
        </p:nvSpPr>
        <p:spPr>
          <a:xfrm>
            <a:off x="467544" y="1600200"/>
            <a:ext cx="8219256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sz="15000" dirty="0" smtClean="0"/>
              <a:t>МА           </a:t>
            </a:r>
            <a:r>
              <a:rPr lang="el-GR" sz="15000" dirty="0" smtClean="0"/>
              <a:t>´´</a:t>
            </a:r>
            <a:endParaRPr lang="uk-UA" sz="353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15000" dirty="0" smtClean="0"/>
              <a:t>  </a:t>
            </a:r>
            <a:endParaRPr lang="pl-PL" sz="15000" dirty="0"/>
          </a:p>
          <a:p>
            <a:pPr marL="0" indent="0">
              <a:buNone/>
            </a:pPr>
            <a:endParaRPr lang="uk-UA" dirty="0" smtClean="0"/>
          </a:p>
        </p:txBody>
      </p:sp>
      <p:pic>
        <p:nvPicPr>
          <p:cNvPr id="1027" name="Picture 3" descr="C:\Users\west\Downloads\е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80728"/>
            <a:ext cx="34480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60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122" name="Picture 2" descr="C:\Users\west\Downloads\pobчс1rany plik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7883295" cy="522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nstrumental-naya-muzyka-skripka-i-pianin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000100" y="614364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88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8388" y="1268760"/>
            <a:ext cx="8130076" cy="4968553"/>
          </a:xfrm>
        </p:spPr>
        <p:txBody>
          <a:bodyPr/>
          <a:lstStyle/>
          <a:p>
            <a:pPr marL="0" indent="0" algn="l">
              <a:buNone/>
            </a:pPr>
            <a:r>
              <a:rPr lang="uk-UA" sz="10000" dirty="0" smtClean="0">
                <a:latin typeface="Calibri"/>
              </a:rPr>
              <a:t>                        </a:t>
            </a:r>
            <a:r>
              <a:rPr lang="el-GR" sz="10000" dirty="0" smtClean="0">
                <a:latin typeface="Calibri"/>
              </a:rPr>
              <a:t>´´</a:t>
            </a:r>
            <a:r>
              <a:rPr lang="uk-UA" sz="10000" dirty="0" smtClean="0">
                <a:latin typeface="Calibri"/>
              </a:rPr>
              <a:t>       </a:t>
            </a:r>
            <a:br>
              <a:rPr lang="uk-UA" sz="10000" dirty="0" smtClean="0">
                <a:latin typeface="Calibri"/>
              </a:rPr>
            </a:br>
            <a:r>
              <a:rPr lang="uk-UA" sz="10000" dirty="0" smtClean="0">
                <a:latin typeface="Times New Roman" pitchFamily="18" charset="0"/>
                <a:cs typeface="Times New Roman" pitchFamily="18" charset="0"/>
              </a:rPr>
              <a:t>4 = </a:t>
            </a:r>
            <a:r>
              <a:rPr lang="uk-UA" sz="15000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pl-PL" sz="15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west\Downloads\м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2805100" cy="246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west\Downloads\с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12776"/>
            <a:ext cx="1368152" cy="2318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95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1520" y="2564904"/>
            <a:ext cx="8229600" cy="114300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uk-UA" sz="16700" dirty="0" smtClean="0"/>
              <a:t>  </a:t>
            </a:r>
            <a:r>
              <a:rPr lang="uk-UA" dirty="0" smtClean="0"/>
              <a:t>              </a:t>
            </a:r>
            <a:r>
              <a:rPr lang="uk-UA" sz="16700" dirty="0" smtClean="0"/>
              <a:t>ЛО</a:t>
            </a:r>
            <a:r>
              <a:rPr lang="uk-UA" dirty="0" smtClean="0"/>
              <a:t>                 </a:t>
            </a:r>
            <a:endParaRPr lang="pl-PL" sz="10000" dirty="0"/>
          </a:p>
        </p:txBody>
      </p:sp>
      <p:pic>
        <p:nvPicPr>
          <p:cNvPr id="1026" name="Picture 2" descr="C:\Users\west\Downloads\р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28800"/>
            <a:ext cx="3363808" cy="301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rostokąt 2"/>
          <p:cNvSpPr/>
          <p:nvPr/>
        </p:nvSpPr>
        <p:spPr>
          <a:xfrm>
            <a:off x="611560" y="1007254"/>
            <a:ext cx="1972629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7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´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6256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696009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121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1988840"/>
            <a:ext cx="6400800" cy="396044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15000" dirty="0"/>
              <a:t>4</a:t>
            </a:r>
            <a:r>
              <a:rPr lang="uk-UA" sz="15000" dirty="0" smtClean="0"/>
              <a:t>:0</a:t>
            </a:r>
            <a:endParaRPr lang="pl-PL" sz="15000" dirty="0"/>
          </a:p>
        </p:txBody>
      </p:sp>
    </p:spTree>
    <p:extLst>
      <p:ext uri="{BB962C8B-B14F-4D97-AF65-F5344CB8AC3E}">
        <p14:creationId xmlns:p14="http://schemas.microsoft.com/office/powerpoint/2010/main" val="184864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tytuł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3074" name="Picture 2" descr="C:\Users\west\Downloads\т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235767" cy="5739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819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26" name="Picture 2" descr="C:\Users\west\Downloads\у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5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Тіна Карол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24" y="592933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1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4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050" name="Picture 2" descr="C:\Users\west\Downloads\у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671088" cy="577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34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26" name="Picture 2" descr="C:\Users\west\Downloads\2ц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76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77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098" name="Picture 2" descr="C:\Users\west\Downloads\у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352928" cy="717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61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26" name="Picture 2" descr="C:\Users\west\Downloads\й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349"/>
            <a:ext cx="8568952" cy="667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5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tytuł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3074" name="Picture 2" descr="C:\Users\west\Downloads\т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235767" cy="5739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24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8194" name="Picture 2" descr="C:\Users\west\Downloads\у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41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71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6146" name="Picture 2" descr="C:\Users\west\Downloads\у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87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170" name="Picture 2" descr="C:\Users\west\Downloads\у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86" y="0"/>
            <a:ext cx="91557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27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9218" name="Picture 2" descr="C:\Users\west\Downloads\у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687103" cy="628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16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9458" name="Picture 2" descr="C:\Users\west\Downloads\у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8" y="99392"/>
            <a:ext cx="91074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17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1267" name="Picture 3" descr="C:\Users\west\Downloads\у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61945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43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2290" name="Picture 2" descr="C:\Users\west\Downloads\у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098"/>
            <a:ext cx="9144000" cy="6806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59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3314" name="Picture 2" descr="C:\Users\west\Downloads\у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8"/>
            <a:ext cx="7542025" cy="497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79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4338" name="Picture 2" descr="C:\Users\west\Downloads\у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57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23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6386" name="Picture 2" descr="C:\Users\west\Downloads\у7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417" y="12129"/>
            <a:ext cx="9183417" cy="6845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47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146" name="Picture 2" descr="C:\Users\west\Downloads\1й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-99392"/>
            <a:ext cx="1087320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08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5362" name="Picture 2" descr="C:\Users\west\Downloads\у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6752"/>
            <a:ext cx="6919251" cy="474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0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7410" name="Picture 2" descr="C:\Users\west\Downloads\у8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956376" cy="59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61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8434" name="Picture 2" descr="C:\Users\west\Downloads\у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032" y="-243408"/>
            <a:ext cx="9289032" cy="7084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87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" name="Picture 2" descr="C:\Users\west\Downloads\у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227306" cy="595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36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88424" cy="6291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658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" name="Picture 2" descr="C:\Users\west\Downloads\у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227306" cy="595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39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88424" cy="6291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973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050" name="Picture 2" descr="C:\Users\west\Downloads\и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175507"/>
            <a:ext cx="8064896" cy="703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984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2530" name="Picture 2" descr="C:\Users\west\Downloads\у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840519" cy="506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25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3554" name="Picture 2" descr="C:\Users\west\Downloads\у3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234" y="8680"/>
            <a:ext cx="9230852" cy="684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75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7170" name="Picture 2" descr="C:\Users\west\Downloads\4й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0"/>
            <a:ext cx="45905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79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4578" name="Picture 2" descr="C:\Users\west\Downloads\у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2" y="19097"/>
            <a:ext cx="9130288" cy="683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25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3074" name="Picture 2" descr="C:\Users\west\Desktop\Батьківські збори\фото для батьк.зборів\20171010_09102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49" y="0"/>
            <a:ext cx="9145016" cy="685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0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125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1026" name="Picture 2" descr="C:\Users\west\Downloads\2цу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999" y="4002684"/>
            <a:ext cx="3118656" cy="277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west\Downloads\5йц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096" y="2600126"/>
            <a:ext cx="214312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west\Downloads\4йц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531" y="476672"/>
            <a:ext cx="3215773" cy="227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west\Downloads\1ц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04" y="10629"/>
            <a:ext cx="4014192" cy="338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west\Downloads\3цй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66" y="4005064"/>
            <a:ext cx="3816424" cy="26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2050" name="Picture 2" descr="C:\Users\west\Desktop\Батьківські збори\фото для батьк.зборів\20171009_08310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60648"/>
            <a:ext cx="2149329" cy="1611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west\Desktop\Батьківські збори\фото для батьк.зборів\20171023_1029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473901"/>
            <a:ext cx="2226320" cy="1669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west\Desktop\Батьківські збори\фото для батьк.зборів\20171024_0911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43441"/>
            <a:ext cx="2400267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west\Desktop\Батьківські збори\фото для батьк.зборів\20170927_0843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63" y="1557651"/>
            <a:ext cx="2088232" cy="156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west\Desktop\Батьківські збори\фото для батьк.зборів\20170901_10182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268760"/>
            <a:ext cx="2334607" cy="1750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west\Desktop\Батьківські збори\фото для батьк.зборів\20171020_11452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08920"/>
            <a:ext cx="2484124" cy="1863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15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611560" y="692696"/>
            <a:ext cx="7920880" cy="507374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Продовжіть прислів</a:t>
            </a:r>
            <a:r>
              <a:rPr lang="el-GR" sz="3600" b="1" dirty="0" smtClean="0">
                <a:solidFill>
                  <a:srgbClr val="FF0000"/>
                </a:solidFill>
                <a:latin typeface="Calibri"/>
              </a:rPr>
              <a:t>´</a:t>
            </a:r>
            <a:r>
              <a:rPr lang="uk-UA" sz="3600" b="1" dirty="0" smtClean="0">
                <a:solidFill>
                  <a:srgbClr val="FF0000"/>
                </a:solidFill>
                <a:latin typeface="Calibri"/>
              </a:rPr>
              <a:t>я</a:t>
            </a:r>
            <a:endParaRPr lang="uk-UA" sz="3600" b="1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r>
              <a:rPr lang="uk-UA" dirty="0" smtClean="0"/>
              <a:t>    </a:t>
            </a:r>
          </a:p>
          <a:p>
            <a:pPr marL="45720" indent="0">
              <a:buNone/>
            </a:pPr>
            <a:r>
              <a:rPr lang="uk-UA" sz="3500" dirty="0" smtClean="0"/>
              <a:t>Добре </a:t>
            </a:r>
            <a:r>
              <a:rPr lang="uk-UA" sz="3500" dirty="0"/>
              <a:t>того </a:t>
            </a:r>
            <a:r>
              <a:rPr lang="uk-UA" sz="3500" dirty="0" smtClean="0"/>
              <a:t>вчити …</a:t>
            </a:r>
            <a:endParaRPr lang="pl-PL" sz="3500" dirty="0" smtClean="0"/>
          </a:p>
          <a:p>
            <a:pPr marL="45720" indent="0">
              <a:buNone/>
            </a:pPr>
            <a:r>
              <a:rPr lang="uk-UA" sz="3500" dirty="0" smtClean="0"/>
              <a:t>Казки маленькі… </a:t>
            </a:r>
          </a:p>
          <a:p>
            <a:pPr marL="45720" indent="0">
              <a:buNone/>
            </a:pPr>
            <a:r>
              <a:rPr lang="uk-UA" sz="3500" dirty="0" smtClean="0"/>
              <a:t>Як </a:t>
            </a:r>
            <a:r>
              <a:rPr lang="uk-UA" sz="3500" dirty="0"/>
              <a:t>посолиш</a:t>
            </a:r>
            <a:r>
              <a:rPr lang="uk-UA" sz="3500" dirty="0" smtClean="0"/>
              <a:t>…</a:t>
            </a:r>
            <a:endParaRPr lang="pl-PL" sz="3500" dirty="0"/>
          </a:p>
          <a:p>
            <a:pPr marL="45720" indent="0">
              <a:buNone/>
            </a:pPr>
            <a:endParaRPr lang="uk-UA" sz="3200" dirty="0" smtClean="0"/>
          </a:p>
          <a:p>
            <a:pPr marL="45720" indent="0">
              <a:buNone/>
            </a:pPr>
            <a:r>
              <a:rPr lang="uk-UA" sz="3200" dirty="0"/>
              <a:t>(</a:t>
            </a:r>
            <a:r>
              <a:rPr lang="uk-UA" sz="3200" dirty="0" smtClean="0"/>
              <a:t>так </a:t>
            </a:r>
            <a:r>
              <a:rPr lang="uk-UA" sz="3200" dirty="0"/>
              <a:t>і </a:t>
            </a:r>
            <a:r>
              <a:rPr lang="uk-UA" sz="3200" dirty="0" smtClean="0"/>
              <a:t>їстимеш, хто хоче все знати, </a:t>
            </a:r>
          </a:p>
          <a:p>
            <a:pPr marL="45720" indent="0">
              <a:buNone/>
            </a:pPr>
            <a:r>
              <a:rPr lang="uk-UA" sz="3200" dirty="0"/>
              <a:t>а</a:t>
            </a:r>
            <a:r>
              <a:rPr lang="uk-UA" sz="3200" dirty="0" smtClean="0"/>
              <a:t> розуму в них багато)</a:t>
            </a:r>
            <a:endParaRPr lang="pl-PL" sz="3200" dirty="0"/>
          </a:p>
        </p:txBody>
      </p:sp>
    </p:spTree>
    <p:extLst>
      <p:ext uri="{BB962C8B-B14F-4D97-AF65-F5344CB8AC3E}">
        <p14:creationId xmlns:p14="http://schemas.microsoft.com/office/powerpoint/2010/main" val="10594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683568" y="764704"/>
            <a:ext cx="7776864" cy="468052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«Соберіть» речння</a:t>
            </a:r>
            <a:endParaRPr lang="uk-UA" sz="3600" b="1" dirty="0">
              <a:solidFill>
                <a:srgbClr val="FF0000"/>
              </a:solidFill>
            </a:endParaRPr>
          </a:p>
          <a:p>
            <a:pPr marL="45720" indent="0">
              <a:buNone/>
            </a:pPr>
            <a:endParaRPr lang="uk-UA" b="1" dirty="0" smtClean="0"/>
          </a:p>
          <a:p>
            <a:pPr marL="45720" indent="0">
              <a:buNone/>
            </a:pPr>
            <a:endParaRPr lang="uk-UA" b="1" dirty="0"/>
          </a:p>
          <a:p>
            <a:pPr marL="45720" indent="0">
              <a:buNone/>
            </a:pPr>
            <a:r>
              <a:rPr lang="uk-UA" sz="3600" b="1" dirty="0" smtClean="0"/>
              <a:t>Відмір</a:t>
            </a:r>
            <a:r>
              <a:rPr lang="uk-UA" sz="3600" b="1" dirty="0"/>
              <a:t>, сім, відріж, раз, а, раз, один. </a:t>
            </a:r>
            <a:endParaRPr lang="pl-PL" sz="3600" dirty="0"/>
          </a:p>
          <a:p>
            <a:pPr marL="45720" indent="0">
              <a:buNone/>
            </a:pPr>
            <a:endParaRPr lang="uk-UA" sz="3600" b="1" dirty="0" smtClean="0"/>
          </a:p>
          <a:p>
            <a:pPr marL="45720" indent="0">
              <a:buNone/>
            </a:pPr>
            <a:r>
              <a:rPr lang="uk-UA" sz="3600" b="1" dirty="0" smtClean="0"/>
              <a:t>Не</a:t>
            </a:r>
            <a:r>
              <a:rPr lang="uk-UA" sz="3600" b="1" dirty="0"/>
              <a:t>, семеро, ждуть, одного. </a:t>
            </a:r>
            <a:endParaRPr lang="pl-PL" sz="3600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8699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erodynamiczny">
  <a:themeElements>
    <a:clrScheme name="Aerodynamiczny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Aerodynamiczny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erodynamiczny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</TotalTime>
  <Words>73</Words>
  <Application>Microsoft Office PowerPoint</Application>
  <PresentationFormat>Pokaz na ekranie (4:3)</PresentationFormat>
  <Paragraphs>27</Paragraphs>
  <Slides>52</Slides>
  <Notes>1</Notes>
  <HiddenSlides>0</HiddenSlides>
  <MMClips>3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52</vt:i4>
      </vt:variant>
    </vt:vector>
  </HeadingPairs>
  <TitlesOfParts>
    <vt:vector size="53" baseType="lpstr">
      <vt:lpstr>Aerodynamiczny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                                    О 4 = В</vt:lpstr>
      <vt:lpstr>                                                          </vt:lpstr>
      <vt:lpstr>                        ´´        4 = к</vt:lpstr>
      <vt:lpstr>                ЛО               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west</dc:creator>
  <cp:lastModifiedBy>Kowalski Ryszard</cp:lastModifiedBy>
  <cp:revision>30</cp:revision>
  <dcterms:created xsi:type="dcterms:W3CDTF">2017-11-03T16:35:12Z</dcterms:created>
  <dcterms:modified xsi:type="dcterms:W3CDTF">2017-11-08T18:59:10Z</dcterms:modified>
</cp:coreProperties>
</file>