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56" r:id="rId7"/>
    <p:sldId id="257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kachanivska.e-schools.info/news/109317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760" y="5013176"/>
            <a:ext cx="7694240" cy="1143000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 smtClean="0">
                <a:solidFill>
                  <a:srgbClr val="FF0000"/>
                </a:solidFill>
              </a:rPr>
              <a:t>СТАНОМ НА 23.04.13 ГОД.</a:t>
            </a:r>
            <a:endParaRPr lang="uk-UA" sz="1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692696"/>
            <a:ext cx="7696944" cy="4392488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uk-UA" sz="4000" dirty="0" smtClean="0">
                <a:solidFill>
                  <a:srgbClr val="0070C0"/>
                </a:solidFill>
              </a:rPr>
              <a:t>Конкурс «Міс</a:t>
            </a:r>
            <a:r>
              <a:rPr lang="en-US" sz="4000" dirty="0" smtClean="0">
                <a:solidFill>
                  <a:srgbClr val="0070C0"/>
                </a:solidFill>
              </a:rPr>
              <a:t>/</a:t>
            </a:r>
            <a:r>
              <a:rPr lang="uk-UA" sz="4000" dirty="0" smtClean="0">
                <a:solidFill>
                  <a:srgbClr val="0070C0"/>
                </a:solidFill>
              </a:rPr>
              <a:t>містер наполегливість»</a:t>
            </a:r>
          </a:p>
          <a:p>
            <a:pPr marL="45720" indent="0" algn="ctr">
              <a:buNone/>
            </a:pPr>
            <a:r>
              <a:rPr lang="uk-UA" sz="4000" dirty="0" smtClean="0">
                <a:solidFill>
                  <a:srgbClr val="0070C0"/>
                </a:solidFill>
              </a:rPr>
              <a:t>Рейтинг кращих п</a:t>
            </a:r>
            <a:r>
              <a:rPr lang="en-US" sz="4000" dirty="0">
                <a:solidFill>
                  <a:srgbClr val="0070C0"/>
                </a:solidFill>
              </a:rPr>
              <a:t>’</a:t>
            </a:r>
            <a:r>
              <a:rPr lang="uk-UA" sz="4000" dirty="0" err="1" smtClean="0">
                <a:solidFill>
                  <a:srgbClr val="0070C0"/>
                </a:solidFill>
              </a:rPr>
              <a:t>ятьох</a:t>
            </a:r>
            <a:r>
              <a:rPr lang="uk-UA" sz="4000" dirty="0" smtClean="0">
                <a:solidFill>
                  <a:srgbClr val="0070C0"/>
                </a:solidFill>
              </a:rPr>
              <a:t> учнів (</a:t>
            </a:r>
            <a:r>
              <a:rPr lang="uk-UA" sz="4000" dirty="0">
                <a:solidFill>
                  <a:srgbClr val="0070C0"/>
                </a:solidFill>
              </a:rPr>
              <a:t>3-11 </a:t>
            </a:r>
            <a:r>
              <a:rPr lang="uk-UA" sz="4000" dirty="0" err="1">
                <a:solidFill>
                  <a:srgbClr val="0070C0"/>
                </a:solidFill>
              </a:rPr>
              <a:t>кл</a:t>
            </a:r>
            <a:r>
              <a:rPr lang="uk-UA" sz="4000" dirty="0">
                <a:solidFill>
                  <a:srgbClr val="0070C0"/>
                </a:solidFill>
              </a:rPr>
              <a:t>)</a:t>
            </a:r>
            <a:endParaRPr lang="uk-UA" sz="3600" dirty="0"/>
          </a:p>
          <a:p>
            <a:pPr marL="45720" indent="0" algn="ctr">
              <a:buNone/>
            </a:pPr>
            <a:r>
              <a:rPr lang="uk-UA" sz="4000" dirty="0" smtClean="0">
                <a:solidFill>
                  <a:srgbClr val="0070C0"/>
                </a:solidFill>
              </a:rPr>
              <a:t> за результативністю</a:t>
            </a:r>
          </a:p>
          <a:p>
            <a:pPr marL="45720" indent="0" algn="ctr">
              <a:buNone/>
            </a:pPr>
            <a:r>
              <a:rPr lang="uk-UA" sz="4000" dirty="0" smtClean="0">
                <a:solidFill>
                  <a:srgbClr val="0070C0"/>
                </a:solidFill>
              </a:rPr>
              <a:t>Умови конкурсу тут - </a:t>
            </a:r>
            <a:r>
              <a:rPr lang="en-US" sz="3200" dirty="0">
                <a:hlinkClick r:id="rId2"/>
              </a:rPr>
              <a:t>https://kachanivska.e-schools.info/news/109317</a:t>
            </a:r>
            <a:endParaRPr lang="uk-UA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301208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Нагородження 1-го кращого учня відбудеться по закінченні карантину, подарунок </a:t>
            </a:r>
            <a:r>
              <a:rPr lang="uk-UA" dirty="0" err="1" smtClean="0"/>
              <a:t>передамо</a:t>
            </a:r>
            <a:r>
              <a:rPr lang="uk-UA" dirty="0" smtClean="0"/>
              <a:t> </a:t>
            </a:r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язково</a:t>
            </a:r>
            <a:r>
              <a:rPr lang="uk-UA" dirty="0" smtClean="0"/>
              <a:t> (якщо до школи не підемо в цьому </a:t>
            </a:r>
            <a:r>
              <a:rPr lang="uk-UA" dirty="0" err="1" smtClean="0"/>
              <a:t>н.р</a:t>
            </a:r>
            <a:r>
              <a:rPr lang="uk-UA" dirty="0" smtClean="0"/>
              <a:t>.)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79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рас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0438"/>
            <a:ext cx="7149153" cy="292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рас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22" y="3789040"/>
            <a:ext cx="671638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8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4" t="9508" r="33025" b="51812"/>
          <a:stretch/>
        </p:blipFill>
        <p:spPr bwMode="auto">
          <a:xfrm>
            <a:off x="1043608" y="26609"/>
            <a:ext cx="6984961" cy="362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9" t="21594" r="34836" b="41545"/>
          <a:stretch/>
        </p:blipFill>
        <p:spPr bwMode="auto">
          <a:xfrm>
            <a:off x="1475656" y="3805430"/>
            <a:ext cx="5616624" cy="279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28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24197" t="9134" r="32117" b="54227"/>
          <a:stretch/>
        </p:blipFill>
        <p:spPr>
          <a:xfrm>
            <a:off x="1619672" y="260648"/>
            <a:ext cx="5904656" cy="26642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0" t="8701" r="33252" b="54231"/>
          <a:stretch/>
        </p:blipFill>
        <p:spPr bwMode="auto">
          <a:xfrm>
            <a:off x="1333603" y="3140968"/>
            <a:ext cx="615903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34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0" t="10312" r="33252" b="54633"/>
          <a:stretch/>
        </p:blipFill>
        <p:spPr bwMode="auto">
          <a:xfrm>
            <a:off x="179512" y="9663"/>
            <a:ext cx="5182554" cy="24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4" t="32876" r="33025" b="27638"/>
          <a:stretch/>
        </p:blipFill>
        <p:spPr bwMode="auto">
          <a:xfrm>
            <a:off x="0" y="3980732"/>
            <a:ext cx="5431579" cy="287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0" t="22212" r="32120" b="38894"/>
          <a:stretch/>
        </p:blipFill>
        <p:spPr bwMode="auto">
          <a:xfrm>
            <a:off x="4067944" y="1430627"/>
            <a:ext cx="4966530" cy="255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97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t="33682" r="32572" b="28444"/>
          <a:stretch/>
        </p:blipFill>
        <p:spPr bwMode="auto">
          <a:xfrm>
            <a:off x="320859" y="188640"/>
            <a:ext cx="5578319" cy="286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6" t="8700" r="33252" b="55037"/>
          <a:stretch/>
        </p:blipFill>
        <p:spPr bwMode="auto">
          <a:xfrm>
            <a:off x="470338" y="3283527"/>
            <a:ext cx="6477925" cy="306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12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085184"/>
            <a:ext cx="3312369" cy="882119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Станом на 03.04.2020 11:05 год.</a:t>
            </a:r>
          </a:p>
          <a:p>
            <a:r>
              <a:rPr lang="uk-UA" dirty="0" smtClean="0"/>
              <a:t>- оновлюватиметься щотижня до закінчення дистанційного навчання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8460432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400" dirty="0" smtClean="0">
                <a:solidFill>
                  <a:srgbClr val="0070C0"/>
                </a:solidFill>
              </a:rPr>
              <a:t>Рейтинг учнів п</a:t>
            </a:r>
            <a:r>
              <a:rPr lang="en-US" sz="4400" dirty="0" smtClean="0">
                <a:solidFill>
                  <a:srgbClr val="0070C0"/>
                </a:solidFill>
              </a:rPr>
              <a:t>’</a:t>
            </a:r>
            <a:r>
              <a:rPr lang="uk-UA" sz="4400" dirty="0" err="1" smtClean="0">
                <a:solidFill>
                  <a:srgbClr val="0070C0"/>
                </a:solidFill>
              </a:rPr>
              <a:t>ятьох</a:t>
            </a:r>
            <a:r>
              <a:rPr lang="uk-UA" sz="4400" dirty="0" smtClean="0">
                <a:solidFill>
                  <a:srgbClr val="0070C0"/>
                </a:solidFill>
              </a:rPr>
              <a:t> кращих за результативністю (3-11 </a:t>
            </a:r>
            <a:r>
              <a:rPr lang="uk-UA" sz="4400" dirty="0" err="1" smtClean="0">
                <a:solidFill>
                  <a:srgbClr val="0070C0"/>
                </a:solidFill>
              </a:rPr>
              <a:t>кл</a:t>
            </a:r>
            <a:r>
              <a:rPr lang="uk-UA" sz="4400" dirty="0" smtClean="0">
                <a:solidFill>
                  <a:srgbClr val="0070C0"/>
                </a:solidFill>
              </a:rPr>
              <a:t>)</a:t>
            </a:r>
            <a:endParaRPr lang="uk-UA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4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рас\Desktop\11 к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20259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рас\Desktop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65901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54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рас\Desktop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500"/>
            <a:ext cx="6146711" cy="28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рас\Desktop\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49339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рас\Desktop\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54" y="3399834"/>
            <a:ext cx="4657725" cy="276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09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Тарас\Deskto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463"/>
            <a:ext cx="6466124" cy="286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рас\Desktop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99144"/>
            <a:ext cx="6624736" cy="304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54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</TotalTime>
  <Words>81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СТАНОМ НА 23.04.13 ГОД.</vt:lpstr>
      <vt:lpstr>Презентация PowerPoint</vt:lpstr>
      <vt:lpstr>Презентация PowerPoint</vt:lpstr>
      <vt:lpstr>Презентация PowerPoint</vt:lpstr>
      <vt:lpstr>Презентация PowerPoint</vt:lpstr>
      <vt:lpstr>Рейтинг учнів п’ятьох кращих за результативністю (3-11 кл)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Рейтинг учнів п’ятьох кращих за результативністю (3-11 кл)</dc:title>
  <dc:creator>Тарас</dc:creator>
  <cp:lastModifiedBy>Тарас</cp:lastModifiedBy>
  <cp:revision>3</cp:revision>
  <dcterms:created xsi:type="dcterms:W3CDTF">2020-04-03T08:40:01Z</dcterms:created>
  <dcterms:modified xsi:type="dcterms:W3CDTF">2020-04-23T10:30:42Z</dcterms:modified>
</cp:coreProperties>
</file>