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sldIdLst>
    <p:sldId id="256" r:id="rId2"/>
    <p:sldId id="261" r:id="rId3"/>
    <p:sldId id="257" r:id="rId4"/>
    <p:sldId id="260" r:id="rId5"/>
    <p:sldId id="263" r:id="rId6"/>
    <p:sldId id="266" r:id="rId7"/>
    <p:sldId id="259" r:id="rId8"/>
    <p:sldId id="268" r:id="rId9"/>
    <p:sldId id="267" r:id="rId10"/>
    <p:sldId id="262" r:id="rId11"/>
    <p:sldId id="258" r:id="rId12"/>
  </p:sldIdLst>
  <p:sldSz cx="9144000" cy="6858000" type="screen4x3"/>
  <p:notesSz cx="6858000" cy="9144000"/>
  <p:embeddedFontLst>
    <p:embeddedFont>
      <p:font typeface="Comic Sans MS" pitchFamily="66" charset="0"/>
      <p:regular r:id="rId14"/>
      <p:bold r:id="rId15"/>
    </p:embeddedFont>
    <p:embeddedFont>
      <p:font typeface="Open Sans" charset="0"/>
      <p:regular r:id="rId16"/>
      <p:bold r:id="rId17"/>
      <p:italic r:id="rId18"/>
    </p:embeddedFon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Calibri Light" pitchFamily="34" charset="0"/>
      <p:regular r:id="rId23"/>
      <p:italic r:id="rId2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250" autoAdjust="0"/>
    <p:restoredTop sz="94607" autoAdjust="0"/>
  </p:normalViewPr>
  <p:slideViewPr>
    <p:cSldViewPr snapToGrid="0">
      <p:cViewPr varScale="1">
        <p:scale>
          <a:sx n="81" d="100"/>
          <a:sy n="81" d="100"/>
        </p:scale>
        <p:origin x="-4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FEF5C1-A6DF-4041-A447-AAF333B882AE}" type="datetimeFigureOut">
              <a:rPr lang="ru-RU" smtClean="0"/>
              <a:pPr/>
              <a:t>16.12.2017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06B4B-7BFB-468A-9725-E325530B8A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0791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9406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443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8592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CBDA-D077-40CC-AED1-6F57ED79963E}" type="datetime1">
              <a:rPr lang="ru-RU" smtClean="0"/>
              <a:pPr/>
              <a:t>16.12.2017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270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6EC6-D273-4CA3-ABE8-4601DEFFB44A}" type="datetime1">
              <a:rPr lang="ru-RU" smtClean="0"/>
              <a:pPr/>
              <a:t>16.12.2017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3833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0658-2B4B-412F-A61D-9EA72998EBB7}" type="datetime1">
              <a:rPr lang="ru-RU" smtClean="0"/>
              <a:pPr/>
              <a:t>16.12.2017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800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B1EFE-86A0-40E0-B82F-0807AE5629F1}" type="datetime1">
              <a:rPr lang="ru-RU" smtClean="0"/>
              <a:pPr/>
              <a:t>16.12.2017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8957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18C4-A6A5-4368-B5A3-9DF4B99FCF33}" type="datetime1">
              <a:rPr lang="ru-RU" smtClean="0"/>
              <a:pPr/>
              <a:t>16.12.2017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2101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F24B-1A74-40AF-9E73-C0942EC5567F}" type="datetime1">
              <a:rPr lang="ru-RU" smtClean="0"/>
              <a:pPr/>
              <a:t>16.12.2017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1333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C3C9-2805-4791-B363-B3C8F7ED5DB2}" type="datetime1">
              <a:rPr lang="ru-RU" smtClean="0"/>
              <a:pPr/>
              <a:t>16.12.2017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7261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F8E-4467-4913-8803-AFA2857C37B1}" type="datetime1">
              <a:rPr lang="ru-RU" smtClean="0"/>
              <a:pPr/>
              <a:t>16.12.2017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2796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CA5-5C44-41F0-A18A-CCA96C2E56C5}" type="datetime1">
              <a:rPr lang="ru-RU" smtClean="0"/>
              <a:pPr/>
              <a:t>16.12.2017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0241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867D9-C325-4AA4-BEB6-E6039BE7BA10}" type="datetime1">
              <a:rPr lang="ru-RU" smtClean="0"/>
              <a:pPr/>
              <a:t>16.12.2017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7117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8A65-6002-41E3-AAA3-B7D3D3232128}" type="datetime1">
              <a:rPr lang="ru-RU" smtClean="0"/>
              <a:pPr/>
              <a:t>16.12.2017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701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94432-B3C0-41AB-A778-C7D7AA9C840A}" type="datetime1">
              <a:rPr lang="ru-RU" smtClean="0"/>
              <a:pPr/>
              <a:t>16.12.2017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613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IPA\Desktop\&#1053;&#1072;&#1090;&#1072;&#1083;&#1110;&#1103;%20&#1052;&#1072;&#1081;%20-%20&#1053;&#1072;&#1096;&#1072;%20&#1088;&#1086;&#1076;&#1080;&#1085;&#1072;%20(2britney.ru)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0416" y="-419100"/>
            <a:ext cx="7824934" cy="7514968"/>
          </a:xfrm>
          <a:prstGeom prst="rect">
            <a:avLst/>
          </a:prstGeom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-257908" y="-84129"/>
            <a:ext cx="940190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Навчаємось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ми у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найкращій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школі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Селі Качанівка, що в </a:t>
            </a:r>
            <a:r>
              <a:rPr kumimoji="0" lang="uk-UA" sz="36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Підволочиському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районі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Ми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найкращий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супер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1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клас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,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І зараз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трохи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вам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розкажемо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про нас.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IMG_248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3414" y="2708031"/>
            <a:ext cx="8417170" cy="4471145"/>
          </a:xfrm>
          <a:prstGeom prst="rect">
            <a:avLst/>
          </a:prstGeom>
        </p:spPr>
      </p:pic>
      <p:pic>
        <p:nvPicPr>
          <p:cNvPr id="6" name="Наталія Май - Наша родина (2britney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715108" y="68580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7992219"/>
      </p:ext>
    </p:extLst>
  </p:cSld>
  <p:clrMapOvr>
    <a:masterClrMapping/>
  </p:clrMapOvr>
  <p:transition advTm="1505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			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25359778_377015132710721_2076528394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  <p:pic>
        <p:nvPicPr>
          <p:cNvPr id="11" name="Рисунок 10" descr="25394062_377015202710714_222718654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68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2778817"/>
      </p:ext>
    </p:extLst>
  </p:cSld>
  <p:clrMapOvr>
    <a:masterClrMapping/>
  </p:clrMapOvr>
  <p:transition advTm="1700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3931" y="1502975"/>
            <a:ext cx="741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Текст слайда</a:t>
            </a:r>
            <a:endParaRPr lang="ru-RU" sz="2800" i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21598" y="-57822"/>
            <a:ext cx="1244599" cy="11657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74430"/>
            <a:ext cx="9144000" cy="6472823"/>
          </a:xfrm>
          <a:prstGeom prst="rect">
            <a:avLst/>
          </a:prstGeom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6775450" y="6203951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5083" y="0"/>
            <a:ext cx="81873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3335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85171" y="-933685"/>
            <a:ext cx="7973658" cy="442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rgbClr val="2F4F4F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100" dirty="0" smtClean="0">
              <a:solidFill>
                <a:srgbClr val="2F4F4F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rgbClr val="2F4F4F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100" dirty="0" smtClean="0">
              <a:solidFill>
                <a:srgbClr val="2F4F4F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І на уроках ми </a:t>
            </a:r>
            <a:r>
              <a:rPr kumimoji="0" lang="uk-UA" sz="3200" b="1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будем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завжди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активні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Бо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скрізь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ми бути першими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повинні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І ми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пишаємось,що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клас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у нас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такий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Веселий,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дружний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,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трішки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гомінкий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І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всі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ми разом - то велика сила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Яка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єднає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нас,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дарує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нам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вітрила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 descr="IMG_25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16923"/>
            <a:ext cx="5584996" cy="31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5481315"/>
      </p:ext>
    </p:extLst>
  </p:cSld>
  <p:clrMapOvr>
    <a:masterClrMapping/>
  </p:clrMapOvr>
  <p:transition advTm="9968">
    <p:split orient="vert"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3931" y="1502975"/>
            <a:ext cx="74176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6000" i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9890" y="2028092"/>
            <a:ext cx="2447925" cy="220027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-2508328"/>
            <a:ext cx="7467600" cy="7063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100" b="0" i="0" u="none" strike="noStrike" cap="none" normalizeH="0" baseline="0" dirty="0" smtClean="0">
              <a:ln>
                <a:noFill/>
              </a:ln>
              <a:solidFill>
                <a:srgbClr val="2F4F4F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2100" dirty="0" smtClean="0">
              <a:solidFill>
                <a:srgbClr val="2F4F4F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100" b="0" i="0" u="none" strike="noStrike" cap="none" normalizeH="0" baseline="0" dirty="0" smtClean="0">
              <a:ln>
                <a:noFill/>
              </a:ln>
              <a:solidFill>
                <a:srgbClr val="2F4F4F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2100" dirty="0" smtClean="0">
              <a:solidFill>
                <a:srgbClr val="2F4F4F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100" b="0" i="0" u="none" strike="noStrike" cap="none" normalizeH="0" baseline="0" dirty="0" smtClean="0">
              <a:ln>
                <a:noFill/>
              </a:ln>
              <a:solidFill>
                <a:srgbClr val="2F4F4F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4400" b="0" i="0" u="none" strike="noStrike" cap="none" normalizeH="0" baseline="0" dirty="0" smtClean="0">
              <a:ln>
                <a:noFill/>
              </a:ln>
              <a:solidFill>
                <a:srgbClr val="2F4F4F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4400" dirty="0" smtClean="0">
              <a:solidFill>
                <a:srgbClr val="2F4F4F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5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хлопчиків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навчаються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у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класі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,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Дівчаток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є 4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всі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вони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прекрасні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,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Навча</a:t>
            </a:r>
            <a:r>
              <a:rPr kumimoji="0" lang="uk-UA" sz="36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тись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uk-UA" sz="36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будем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добре,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марку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щоб тримати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,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Гри</a:t>
            </a:r>
            <a:r>
              <a:rPr kumimoji="0" lang="uk-UA" sz="36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зти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граніт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науки,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високі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бали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ма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ти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32399"/>
            <a:ext cx="9144000" cy="276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2202477"/>
      </p:ext>
    </p:extLst>
  </p:cSld>
  <p:clrMapOvr>
    <a:masterClrMapping/>
  </p:clrMapOvr>
  <p:transition advTm="7628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191722"/>
            <a:ext cx="9144000" cy="2767156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02400" y="6407373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-2188543"/>
            <a:ext cx="9144000" cy="4908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rgbClr val="2F4F4F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100" dirty="0" smtClean="0">
              <a:solidFill>
                <a:srgbClr val="2F4F4F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rgbClr val="2F4F4F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100" dirty="0" smtClean="0">
              <a:solidFill>
                <a:srgbClr val="2F4F4F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rgbClr val="2F4F4F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2F4F4F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Талановиті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ми, любимо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співати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І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танцювати,і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подорожувати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 І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класний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керівник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у нас, як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рідна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мама,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Ірина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Ігорівна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-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чудова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сама.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Завжди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стоїть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горою за кожного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із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нас,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2F4F4F"/>
              </a:solidFill>
              <a:effectLst/>
              <a:latin typeface="Comic Sans MS" pitchFamily="66" charset="0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Calibri" pitchFamily="34" charset="0"/>
                <a:cs typeface="Arial" pitchFamily="34" charset="0"/>
              </a:rPr>
              <a:t>Із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Calibri" pitchFamily="34" charset="0"/>
                <a:cs typeface="Arial" pitchFamily="34" charset="0"/>
              </a:rPr>
              <a:t>гордістю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Calibri" pitchFamily="34" charset="0"/>
                <a:cs typeface="Arial" pitchFamily="34" charset="0"/>
              </a:rPr>
              <a:t> говорить" У мене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Calibri" pitchFamily="34" charset="0"/>
                <a:cs typeface="Arial" pitchFamily="34" charset="0"/>
              </a:rPr>
              <a:t>найкращий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Calibri" pitchFamily="34" charset="0"/>
                <a:cs typeface="Arial" pitchFamily="34" charset="0"/>
              </a:rPr>
              <a:t>клас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Calibri" pitchFamily="34" charset="0"/>
                <a:cs typeface="Arial" pitchFamily="34" charset="0"/>
              </a:rPr>
              <a:t>!"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8" name="Рисунок 7" descr="IMG_25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323" y="2733834"/>
            <a:ext cx="7936523" cy="431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2456401"/>
      </p:ext>
    </p:extLst>
  </p:cSld>
  <p:clrMapOvr>
    <a:masterClrMapping/>
  </p:clrMapOvr>
  <p:transition advTm="10155">
    <p:pull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21598" y="-57822"/>
            <a:ext cx="1244599" cy="11657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12801" y="4305301"/>
            <a:ext cx="4310437" cy="293006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92898" y="6254751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504092" y="-5011159"/>
            <a:ext cx="7445595" cy="9725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100" b="0" i="0" u="none" strike="noStrike" cap="none" normalizeH="0" baseline="0" dirty="0" smtClean="0">
              <a:ln>
                <a:noFill/>
              </a:ln>
              <a:solidFill>
                <a:srgbClr val="2F4F4F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2100" dirty="0" smtClean="0">
              <a:solidFill>
                <a:srgbClr val="2F4F4F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100" b="0" i="0" u="none" strike="noStrike" cap="none" normalizeH="0" baseline="0" dirty="0" smtClean="0">
              <a:ln>
                <a:noFill/>
              </a:ln>
              <a:solidFill>
                <a:srgbClr val="2F4F4F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2100" dirty="0" smtClean="0">
              <a:solidFill>
                <a:srgbClr val="2F4F4F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100" b="0" i="0" u="none" strike="noStrike" cap="none" normalizeH="0" baseline="0" dirty="0" smtClean="0">
              <a:ln>
                <a:noFill/>
              </a:ln>
              <a:solidFill>
                <a:srgbClr val="2F4F4F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2100" dirty="0" smtClean="0">
              <a:solidFill>
                <a:srgbClr val="2F4F4F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100" b="0" i="0" u="none" strike="noStrike" cap="none" normalizeH="0" baseline="0" dirty="0" smtClean="0">
              <a:ln>
                <a:noFill/>
              </a:ln>
              <a:solidFill>
                <a:srgbClr val="2F4F4F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2100" dirty="0" smtClean="0">
              <a:solidFill>
                <a:srgbClr val="2F4F4F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100" b="0" i="0" u="none" strike="noStrike" cap="none" normalizeH="0" baseline="0" dirty="0" smtClean="0">
              <a:ln>
                <a:noFill/>
              </a:ln>
              <a:solidFill>
                <a:srgbClr val="2F4F4F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2100" dirty="0" smtClean="0">
              <a:solidFill>
                <a:srgbClr val="2F4F4F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rgbClr val="2F4F4F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rgbClr val="2F4F4F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3200" dirty="0" smtClean="0">
              <a:solidFill>
                <a:srgbClr val="2F4F4F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rgbClr val="2F4F4F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3600" b="0" i="0" u="none" strike="noStrike" cap="none" normalizeH="0" baseline="0" dirty="0" smtClean="0">
              <a:ln>
                <a:noFill/>
              </a:ln>
              <a:solidFill>
                <a:srgbClr val="2F4F4F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Наші дівчатка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- перш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помічниц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і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Ї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м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на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місті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ніколи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не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сидитьс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я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Є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бешкетник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у нас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Та без них не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уявляєм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клас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І без них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було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б нам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дуже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нудно,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Зовсім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не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цікаво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,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навіть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сумно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2F4F4F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7204" y="4559969"/>
            <a:ext cx="3246796" cy="203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4182607"/>
      </p:ext>
    </p:extLst>
  </p:cSld>
  <p:clrMapOvr>
    <a:masterClrMapping/>
  </p:clrMapOvr>
  <p:transition advTm="7675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N29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30400" cy="339780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6" name="Рисунок 5" descr="DSCN29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1660" y="3376246"/>
            <a:ext cx="4642339" cy="3481754"/>
          </a:xfrm>
          <a:prstGeom prst="rect">
            <a:avLst/>
          </a:prstGeom>
        </p:spPr>
      </p:pic>
      <p:pic>
        <p:nvPicPr>
          <p:cNvPr id="7" name="Рисунок 6" descr="DSCN29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41631" y="0"/>
            <a:ext cx="4302369" cy="3226777"/>
          </a:xfrm>
          <a:prstGeom prst="rect">
            <a:avLst/>
          </a:prstGeom>
        </p:spPr>
      </p:pic>
      <p:pic>
        <p:nvPicPr>
          <p:cNvPr id="8" name="Рисунок 7" descr="DSCN29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679" y="3610708"/>
            <a:ext cx="3985844" cy="2989383"/>
          </a:xfrm>
          <a:prstGeom prst="rect">
            <a:avLst/>
          </a:prstGeom>
        </p:spPr>
      </p:pic>
    </p:spTree>
  </p:cSld>
  <p:clrMapOvr>
    <a:masterClrMapping/>
  </p:clrMapOvr>
  <p:transition advTm="2605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4866" y="0"/>
            <a:ext cx="7886700" cy="4351338"/>
          </a:xfrm>
        </p:spPr>
        <p:txBody>
          <a:bodyPr/>
          <a:lstStyle/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3200" b="1" dirty="0" smtClean="0">
                <a:solidFill>
                  <a:srgbClr val="2F4F4F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Любим ми </a:t>
            </a:r>
            <a:r>
              <a:rPr lang="ru-RU" sz="3200" b="1" dirty="0" err="1" smtClean="0">
                <a:solidFill>
                  <a:srgbClr val="2F4F4F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подорожувати</a:t>
            </a:r>
            <a:endParaRPr lang="ru-RU" sz="32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3200" b="1" dirty="0" err="1" smtClean="0">
                <a:solidFill>
                  <a:srgbClr val="2F4F4F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Щось</a:t>
            </a:r>
            <a:r>
              <a:rPr lang="ru-RU" sz="3200" b="1" dirty="0" smtClean="0">
                <a:solidFill>
                  <a:srgbClr val="2F4F4F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200" b="1" dirty="0" err="1" smtClean="0">
                <a:solidFill>
                  <a:srgbClr val="2F4F4F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нове,цікаве</a:t>
            </a:r>
            <a:r>
              <a:rPr lang="ru-RU" sz="3200" b="1" dirty="0" smtClean="0">
                <a:solidFill>
                  <a:srgbClr val="2F4F4F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200" b="1" dirty="0" err="1" smtClean="0">
                <a:solidFill>
                  <a:srgbClr val="2F4F4F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пізнавати</a:t>
            </a:r>
            <a:r>
              <a:rPr lang="ru-RU" sz="3200" b="1" dirty="0" smtClean="0">
                <a:solidFill>
                  <a:srgbClr val="2F4F4F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.</a:t>
            </a:r>
            <a:endParaRPr lang="ru-RU" sz="32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3200" b="1" dirty="0" err="1" smtClean="0">
                <a:solidFill>
                  <a:srgbClr val="2F4F4F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Відпочивати</a:t>
            </a:r>
            <a:r>
              <a:rPr lang="ru-RU" sz="3200" b="1" dirty="0" smtClean="0">
                <a:solidFill>
                  <a:srgbClr val="2F4F4F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 любимо в кафе,</a:t>
            </a:r>
            <a:endParaRPr lang="ru-RU" sz="32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3200" b="1" dirty="0" err="1" smtClean="0">
                <a:solidFill>
                  <a:srgbClr val="2F4F4F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Бо</a:t>
            </a:r>
            <a:r>
              <a:rPr lang="ru-RU" sz="3200" b="1" dirty="0" smtClean="0">
                <a:solidFill>
                  <a:srgbClr val="2F4F4F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200" b="1" dirty="0" err="1" smtClean="0">
                <a:solidFill>
                  <a:srgbClr val="2F4F4F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покоління</a:t>
            </a:r>
            <a:r>
              <a:rPr lang="ru-RU" sz="3200" b="1" dirty="0" smtClean="0">
                <a:solidFill>
                  <a:srgbClr val="2F4F4F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200" b="1" dirty="0" err="1" smtClean="0">
                <a:solidFill>
                  <a:srgbClr val="2F4F4F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ми-сучасне</a:t>
            </a:r>
            <a:r>
              <a:rPr lang="ru-RU" sz="3200" b="1" dirty="0" smtClean="0">
                <a:solidFill>
                  <a:srgbClr val="2F4F4F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200" b="1" dirty="0" err="1" smtClean="0">
                <a:solidFill>
                  <a:srgbClr val="2F4F4F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й</a:t>
            </a:r>
            <a:r>
              <a:rPr lang="ru-RU" sz="3200" b="1" dirty="0" smtClean="0">
                <a:solidFill>
                  <a:srgbClr val="2F4F4F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200" b="1" dirty="0" err="1" smtClean="0">
                <a:solidFill>
                  <a:srgbClr val="2F4F4F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молоде</a:t>
            </a:r>
            <a:r>
              <a:rPr lang="ru-RU" sz="3200" b="1" dirty="0" smtClean="0">
                <a:solidFill>
                  <a:srgbClr val="2F4F4F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.</a:t>
            </a:r>
            <a:endParaRPr lang="ru-RU" sz="3200" b="1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5" name="Рисунок 4" descr="DSCN29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89386"/>
            <a:ext cx="5158152" cy="3868614"/>
          </a:xfrm>
          <a:prstGeom prst="rect">
            <a:avLst/>
          </a:prstGeom>
        </p:spPr>
      </p:pic>
      <p:pic>
        <p:nvPicPr>
          <p:cNvPr id="6" name="Содержимое 4" descr="DSCN29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22277" y="2936179"/>
            <a:ext cx="3821723" cy="3921821"/>
          </a:xfrm>
          <a:prstGeom prst="rect">
            <a:avLst/>
          </a:prstGeom>
        </p:spPr>
      </p:pic>
    </p:spTree>
  </p:cSld>
  <p:clrMapOvr>
    <a:masterClrMapping/>
  </p:clrMapOvr>
  <p:transition advTm="4992">
    <p:strips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070597" y="3723075"/>
            <a:ext cx="3530601" cy="31349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43000" y="4510475"/>
            <a:ext cx="4029123" cy="33769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0700" y="4510475"/>
            <a:ext cx="4762500" cy="29908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4931" y="258896"/>
            <a:ext cx="1081568" cy="84905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-4588100"/>
            <a:ext cx="8893910" cy="963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2000" dirty="0" smtClean="0"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2000" dirty="0" smtClean="0"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2000" dirty="0" smtClean="0"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2000" dirty="0" smtClean="0"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3600" dirty="0" smtClean="0"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3200" dirty="0" smtClean="0"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Спільна ціль мета у нас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Бо ми дуже гарний клас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А в нашому класі всі дружно </a:t>
            </a:r>
            <a:r>
              <a:rPr kumimoji="0" lang="uk-UA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живем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Кому щось </a:t>
            </a:r>
            <a:r>
              <a:rPr kumimoji="0" lang="uk-UA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потріно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розвяжем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без проблем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Ми гарні учні нас будуть любить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А нашим батькам за нас не червоніть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2575967"/>
      </p:ext>
    </p:extLst>
  </p:cSld>
  <p:clrMapOvr>
    <a:masterClrMapping/>
  </p:clrMapOvr>
  <p:transition advTm="6006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26626" name="Picture 2" descr="J:\дзвінок\IMG_25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955" y="398586"/>
            <a:ext cx="8833045" cy="5731486"/>
          </a:xfrm>
          <a:prstGeom prst="rect">
            <a:avLst/>
          </a:prstGeom>
          <a:noFill/>
        </p:spPr>
      </p:pic>
    </p:spTree>
  </p:cSld>
  <p:clrMapOvr>
    <a:masterClrMapping/>
  </p:clrMapOvr>
  <p:transition advTm="1981">
    <p:plu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9631" y="0"/>
            <a:ext cx="8245719" cy="6176963"/>
          </a:xfrm>
        </p:spPr>
        <p:txBody>
          <a:bodyPr/>
          <a:lstStyle/>
          <a:p>
            <a:pPr marL="0" lvl="0" indent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uk-UA" b="1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Всі ми талановиті на кого ти не глянь</a:t>
            </a:r>
            <a:endParaRPr lang="ru-RU" b="1" dirty="0" smtClean="0">
              <a:latin typeface="Comic Sans MS" pitchFamily="66" charset="0"/>
              <a:cs typeface="Arial" pitchFamily="34" charset="0"/>
            </a:endParaRPr>
          </a:p>
          <a:p>
            <a:pPr marL="0" lvl="0" indent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uk-UA" b="1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Нема у нас нездібних у кожного талант</a:t>
            </a:r>
            <a:endParaRPr lang="uk-UA" b="1" dirty="0" smtClean="0">
              <a:latin typeface="Comic Sans MS" pitchFamily="66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7" name="Picture 2" descr="J:\дзвінок\IMG_25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0462" y="1372556"/>
            <a:ext cx="5380892" cy="2778145"/>
          </a:xfrm>
          <a:prstGeom prst="rect">
            <a:avLst/>
          </a:prstGeom>
          <a:noFill/>
        </p:spPr>
      </p:pic>
      <p:pic>
        <p:nvPicPr>
          <p:cNvPr id="8" name="Picture 3" descr="J:\дзвінок\IMG_25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0376" y="4185140"/>
            <a:ext cx="5581563" cy="2497015"/>
          </a:xfrm>
          <a:prstGeom prst="rect">
            <a:avLst/>
          </a:prstGeom>
          <a:noFill/>
        </p:spPr>
      </p:pic>
      <p:pic>
        <p:nvPicPr>
          <p:cNvPr id="9" name="Рисунок 8" descr="IMG_25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534" y="1451985"/>
            <a:ext cx="3222097" cy="4784692"/>
          </a:xfrm>
          <a:prstGeom prst="rect">
            <a:avLst/>
          </a:prstGeom>
        </p:spPr>
      </p:pic>
    </p:spTree>
  </p:cSld>
  <p:clrMapOvr>
    <a:masterClrMapping/>
  </p:clrMapOvr>
  <p:transition advTm="3510"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174</TotalTime>
  <Words>241</Words>
  <Application>Microsoft Office PowerPoint</Application>
  <PresentationFormat>Экран (4:3)</PresentationFormat>
  <Paragraphs>100</Paragraphs>
  <Slides>11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Comic Sans MS</vt:lpstr>
      <vt:lpstr>Times New Roman</vt:lpstr>
      <vt:lpstr>Open Sans</vt:lpstr>
      <vt:lpstr>Calibri</vt:lpstr>
      <vt:lpstr>Calibri Light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УчебныеПрезентации.РФ</dc:creator>
  <cp:lastModifiedBy>IPA</cp:lastModifiedBy>
  <cp:revision>23</cp:revision>
  <dcterms:created xsi:type="dcterms:W3CDTF">2014-03-14T10:37:25Z</dcterms:created>
  <dcterms:modified xsi:type="dcterms:W3CDTF">2017-12-16T20:29:42Z</dcterms:modified>
</cp:coreProperties>
</file>