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28DA65B-AB06-48EE-AAE0-A18BD760C980}" type="datetimeFigureOut">
              <a:rPr lang="uk-UA" smtClean="0"/>
              <a:t>14.12.2017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EF48A03-50FF-4CD4-93E5-C0B5790A70C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196752"/>
            <a:ext cx="6400800" cy="1296144"/>
          </a:xfrm>
        </p:spPr>
        <p:txBody>
          <a:bodyPr/>
          <a:lstStyle/>
          <a:p>
            <a:r>
              <a:rPr lang="uk-UA" dirty="0" smtClean="0">
                <a:solidFill>
                  <a:schemeClr val="accent2"/>
                </a:solidFill>
              </a:rPr>
              <a:t>Презентація учнів </a:t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dirty="0" smtClean="0">
                <a:solidFill>
                  <a:schemeClr val="accent2"/>
                </a:solidFill>
              </a:rPr>
              <a:t>5 класу</a:t>
            </a:r>
            <a:endParaRPr lang="uk-UA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420888"/>
            <a:ext cx="6400800" cy="2952328"/>
          </a:xfrm>
        </p:spPr>
        <p:txBody>
          <a:bodyPr>
            <a:noAutofit/>
          </a:bodyPr>
          <a:lstStyle/>
          <a:p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Подивіться всі на нас:</a:t>
            </a:r>
          </a:p>
          <a:p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Ми – найкращий в школі клас!</a:t>
            </a:r>
          </a:p>
          <a:p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uk-UA" sz="1100" dirty="0" err="1" smtClean="0">
                <a:solidFill>
                  <a:schemeClr val="accent4">
                    <a:lumMod val="75000"/>
                  </a:schemeClr>
                </a:solidFill>
              </a:rPr>
              <a:t>Качанівській</a:t>
            </a:r>
            <a:r>
              <a:rPr lang="uk-UA" sz="11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школі ми вчимося</a:t>
            </a:r>
          </a:p>
          <a:p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І цим дуже гордимося</a:t>
            </a:r>
            <a:r>
              <a:rPr lang="uk-UA" sz="1100" dirty="0" smtClean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uk-UA" sz="11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 </a:t>
            </a:r>
            <a:r>
              <a:rPr lang="uk-UA" sz="1100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нашім класі друзі всі:</a:t>
            </a:r>
          </a:p>
          <a:p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Я і ти, і ми, і ви.</a:t>
            </a:r>
          </a:p>
          <a:p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Всі ми тут одна сім’я - </a:t>
            </a:r>
          </a:p>
          <a:p>
            <a:r>
              <a:rPr lang="uk-UA" sz="1100" dirty="0">
                <a:solidFill>
                  <a:schemeClr val="accent4">
                    <a:lumMod val="75000"/>
                  </a:schemeClr>
                </a:solidFill>
              </a:rPr>
              <a:t>Рідна школо, ти і я!</a:t>
            </a:r>
          </a:p>
          <a:p>
            <a:endParaRPr lang="uk-UA" sz="11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 descr="Картинки по запросу фото калин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501008"/>
            <a:ext cx="2928331" cy="2053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1869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269504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solidFill>
                  <a:schemeClr val="accent3">
                    <a:lumMod val="75000"/>
                  </a:schemeClr>
                </a:solidFill>
              </a:rPr>
              <a:t>Наша класна сім</a:t>
            </a: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</a:rPr>
              <a:t>’</a:t>
            </a:r>
            <a:r>
              <a:rPr lang="ru-RU" sz="2200" dirty="0" smtClean="0">
                <a:solidFill>
                  <a:schemeClr val="accent3">
                    <a:lumMod val="75000"/>
                  </a:schemeClr>
                </a:solidFill>
              </a:rPr>
              <a:t>я </a:t>
            </a:r>
            <a:r>
              <a:rPr lang="ru-RU" dirty="0" smtClean="0">
                <a:solidFill>
                  <a:srgbClr val="C00000"/>
                </a:solidFill>
              </a:rPr>
              <a:t>«Калина»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ми:</a:t>
            </a:r>
            <a:endParaRPr lang="uk-UA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Сильні, мудрі та красиві</a:t>
            </a:r>
          </a:p>
          <a:p>
            <a:r>
              <a:rPr lang="uk-UA" dirty="0"/>
              <a:t>Всі спортивні та щасливі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/>
              <a:t>Ми не любимо лінитись</a:t>
            </a:r>
            <a:r>
              <a:rPr lang="uk-UA" dirty="0" smtClean="0"/>
              <a:t>,</a:t>
            </a:r>
            <a:endParaRPr lang="uk-UA" dirty="0"/>
          </a:p>
          <a:p>
            <a:r>
              <a:rPr lang="uk-UA" dirty="0" smtClean="0"/>
              <a:t>Будемо </a:t>
            </a:r>
            <a:r>
              <a:rPr lang="uk-UA" dirty="0"/>
              <a:t>добре всі учитись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err="1"/>
              <a:t>Живенята</a:t>
            </a:r>
            <a:r>
              <a:rPr lang="uk-UA" dirty="0"/>
              <a:t> просто клас</a:t>
            </a:r>
            <a:r>
              <a:rPr lang="uk-UA" dirty="0" smtClean="0"/>
              <a:t>!</a:t>
            </a:r>
            <a:endParaRPr lang="uk-UA" dirty="0"/>
          </a:p>
          <a:p>
            <a:r>
              <a:rPr lang="uk-UA" dirty="0"/>
              <a:t>Наш веселий 5 клас!</a:t>
            </a:r>
          </a:p>
          <a:p>
            <a:endParaRPr lang="uk-UA" dirty="0"/>
          </a:p>
        </p:txBody>
      </p:sp>
      <p:pic>
        <p:nvPicPr>
          <p:cNvPr id="4" name="Рисунок 3" descr="Картинки по запросу фото калин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1891">
            <a:off x="5553929" y="2421378"/>
            <a:ext cx="2379345" cy="173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богдан\Desktop\IMG_2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2232248" cy="1674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510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792088"/>
          </a:xfrm>
        </p:spPr>
        <p:txBody>
          <a:bodyPr>
            <a:normAutofit/>
          </a:bodyPr>
          <a:lstStyle/>
          <a:p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Закони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нашогокласу</a:t>
            </a:r>
            <a:endParaRPr lang="uk-UA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dirty="0">
                <a:solidFill>
                  <a:srgbClr val="C00000"/>
                </a:solidFill>
              </a:rPr>
              <a:t>З</a:t>
            </a:r>
            <a:r>
              <a:rPr lang="uk-UA" sz="2000" dirty="0" smtClean="0">
                <a:solidFill>
                  <a:srgbClr val="C00000"/>
                </a:solidFill>
              </a:rPr>
              <a:t>акон </a:t>
            </a:r>
            <a:r>
              <a:rPr lang="uk-UA" sz="2000" dirty="0">
                <a:solidFill>
                  <a:srgbClr val="C00000"/>
                </a:solidFill>
              </a:rPr>
              <a:t>добра, турботи і милосердя: </a:t>
            </a:r>
            <a:endParaRPr lang="uk-UA" sz="2000" dirty="0" smtClean="0">
              <a:solidFill>
                <a:srgbClr val="C00000"/>
              </a:solidFill>
            </a:endParaRPr>
          </a:p>
          <a:p>
            <a:pPr indent="0">
              <a:buNone/>
            </a:pP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   Будь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</a:rPr>
              <a:t>добрий до ближнього і добро повернеться до тебе! </a:t>
            </a:r>
            <a:endParaRPr lang="uk-UA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робив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контрольну сам – допоможи друзям! </a:t>
            </a:r>
            <a:endParaRPr lang="uk-UA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indent="0">
              <a:buNone/>
            </a:pP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tx2">
                    <a:lumMod val="75000"/>
                  </a:schemeClr>
                </a:solidFill>
              </a:rPr>
              <a:t>  І </a:t>
            </a:r>
            <a:r>
              <a:rPr lang="uk-UA" sz="2000" dirty="0">
                <a:solidFill>
                  <a:schemeClr val="tx2">
                    <a:lumMod val="75000"/>
                  </a:schemeClr>
                </a:solidFill>
              </a:rPr>
              <a:t>двійок менше і успішність підвищується! </a:t>
            </a:r>
            <a:br>
              <a:rPr lang="uk-UA" sz="2000" dirty="0">
                <a:solidFill>
                  <a:schemeClr val="tx2">
                    <a:lumMod val="75000"/>
                  </a:schemeClr>
                </a:solidFill>
              </a:rPr>
            </a:br>
            <a:endParaRPr lang="uk-UA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10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Закон поваги: </a:t>
            </a:r>
            <a:endParaRPr lang="uk-UA" dirty="0" smtClean="0">
              <a:solidFill>
                <a:srgbClr val="C00000"/>
              </a:solidFill>
            </a:endParaRPr>
          </a:p>
          <a:p>
            <a:pPr indent="0">
              <a:buNone/>
            </a:pP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​​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очеш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, щоб тебе поважали, поважай людську гідність інших людей! </a:t>
            </a:r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ам'ятай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, істина народжується в суперечці, а не в бійці! </a:t>
            </a:r>
            <a:br>
              <a:rPr lang="uk-UA" dirty="0">
                <a:solidFill>
                  <a:schemeClr val="accent1">
                    <a:lumMod val="75000"/>
                  </a:schemeClr>
                </a:solidFill>
              </a:rPr>
            </a:b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77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Закон свободи: </a:t>
            </a:r>
            <a:endParaRPr lang="uk-UA" dirty="0" smtClean="0">
              <a:solidFill>
                <a:srgbClr val="C00000"/>
              </a:solidFill>
            </a:endParaRPr>
          </a:p>
          <a:p>
            <a:pPr indent="0">
              <a:buNone/>
            </a:pPr>
            <a:r>
              <a:rPr lang="uk-UA" dirty="0" smtClean="0">
                <a:solidFill>
                  <a:srgbClr val="C00000"/>
                </a:solidFill>
              </a:rPr>
              <a:t> 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Кожна людина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хоче бути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вільною.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Відстоюючи свою свободу, не забувай про свободу іншої людини. 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Хай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живе свобода вибору! Тікаючи з уроків сам, не змушуй це робити інших! </a:t>
            </a:r>
            <a:br>
              <a:rPr lang="uk-UA" dirty="0">
                <a:solidFill>
                  <a:schemeClr val="tx2">
                    <a:lumMod val="75000"/>
                  </a:schemeClr>
                </a:solidFill>
              </a:rPr>
            </a:b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136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Закон гласності: </a:t>
            </a:r>
            <a:endParaRPr lang="uk-UA" dirty="0" smtClean="0">
              <a:solidFill>
                <a:srgbClr val="C00000"/>
              </a:solidFill>
            </a:endParaRPr>
          </a:p>
          <a:p>
            <a:pPr indent="0">
              <a:buNone/>
            </a:pP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Ніколи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не роби нічого за спиною інших! 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Краще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гірка правда, ніж солодка брехня! </a:t>
            </a:r>
            <a:br>
              <a:rPr lang="uk-UA" dirty="0">
                <a:solidFill>
                  <a:schemeClr val="tx2">
                    <a:lumMod val="75000"/>
                  </a:schemeClr>
                </a:solidFill>
              </a:rPr>
            </a:b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8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rgbClr val="C00000"/>
                </a:solidFill>
              </a:rPr>
              <a:t>Закон нуль-нуль! </a:t>
            </a:r>
            <a:r>
              <a:rPr lang="uk-UA" dirty="0" smtClean="0">
                <a:solidFill>
                  <a:srgbClr val="C00000"/>
                </a:solidFill>
              </a:rPr>
              <a:t>Закон </a:t>
            </a:r>
            <a:r>
              <a:rPr lang="uk-UA" dirty="0">
                <a:solidFill>
                  <a:srgbClr val="C00000"/>
                </a:solidFill>
              </a:rPr>
              <a:t>точності! </a:t>
            </a:r>
            <a:endParaRPr lang="uk-UA" dirty="0" smtClean="0">
              <a:solidFill>
                <a:srgbClr val="C00000"/>
              </a:solidFill>
            </a:endParaRPr>
          </a:p>
          <a:p>
            <a:pPr indent="0">
              <a:buNone/>
            </a:pPr>
            <a:r>
              <a:rPr lang="uk-UA" dirty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Всі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повинні бути в потрібному місці в призначену годину! 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Д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оводиться </a:t>
            </a:r>
            <a:r>
              <a:rPr lang="uk-UA" dirty="0">
                <a:solidFill>
                  <a:schemeClr val="tx2">
                    <a:lumMod val="75000"/>
                  </a:schemeClr>
                </a:solidFill>
              </a:rPr>
              <a:t>покрутитися, щоб нікуди не запізнитися! </a:t>
            </a:r>
            <a:br>
              <a:rPr lang="uk-UA" dirty="0">
                <a:solidFill>
                  <a:schemeClr val="tx2">
                    <a:lumMod val="75000"/>
                  </a:schemeClr>
                </a:solidFill>
              </a:rPr>
            </a:br>
            <a:endParaRPr lang="uk-UA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Картинки по запросу фото годинникі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89040"/>
            <a:ext cx="2141855" cy="17439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172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Ось так нас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10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бешкетних і веселих, добрих і кумедних, в міру вгодованих і в міру вихованих, іноді відповідальних, а часом таких, що  забувають домашнє завдання і навіть розклад, а загалом, дуже дружних і чуйних хлопчиків і дівчат подорожують у нашому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експресі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5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класу.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C:\Users\богдан\Desktop\IMG_2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1614858" cy="160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0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uk-UA" b="1" dirty="0"/>
              <a:t> </a:t>
            </a:r>
            <a:r>
              <a:rPr lang="uk-UA" b="1" dirty="0" smtClean="0"/>
              <a:t>    </a:t>
            </a:r>
            <a:r>
              <a:rPr lang="uk-UA" sz="3200" dirty="0" smtClean="0">
                <a:solidFill>
                  <a:srgbClr val="00B050"/>
                </a:solidFill>
              </a:rPr>
              <a:t>Наш </a:t>
            </a:r>
            <a:r>
              <a:rPr lang="uk-UA" sz="3200" dirty="0">
                <a:solidFill>
                  <a:srgbClr val="00B050"/>
                </a:solidFill>
              </a:rPr>
              <a:t>шкільний експрес </a:t>
            </a:r>
            <a:r>
              <a:rPr lang="uk-UA" sz="3200" dirty="0" smtClean="0">
                <a:solidFill>
                  <a:srgbClr val="00B050"/>
                </a:solidFill>
              </a:rPr>
              <a:t>                     продовжує </a:t>
            </a:r>
            <a:r>
              <a:rPr lang="uk-UA" sz="3200" dirty="0">
                <a:solidFill>
                  <a:srgbClr val="00B050"/>
                </a:solidFill>
              </a:rPr>
              <a:t>свою подорож! </a:t>
            </a:r>
            <a:endParaRPr lang="uk-UA" sz="3200" dirty="0" smtClean="0">
              <a:solidFill>
                <a:srgbClr val="00B050"/>
              </a:solidFill>
            </a:endParaRPr>
          </a:p>
          <a:p>
            <a:pPr indent="0" algn="ctr">
              <a:buNone/>
            </a:pPr>
            <a:r>
              <a:rPr lang="uk-UA" sz="3200" dirty="0" smtClean="0">
                <a:solidFill>
                  <a:srgbClr val="00B050"/>
                </a:solidFill>
              </a:rPr>
              <a:t>     До </a:t>
            </a:r>
            <a:r>
              <a:rPr lang="uk-UA" sz="3200" dirty="0">
                <a:solidFill>
                  <a:srgbClr val="00B050"/>
                </a:solidFill>
              </a:rPr>
              <a:t>нових зустрічей!</a:t>
            </a:r>
          </a:p>
          <a:p>
            <a:pPr algn="ctr"/>
            <a:endParaRPr lang="uk-UA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044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6">
                    <a:lumMod val="75000"/>
                  </a:schemeClr>
                </a:solidFill>
              </a:rPr>
              <a:t>Наш5 Клас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богдан\Desktop\IMG_238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1" t="12712" r="6795" b="16523"/>
          <a:stretch/>
        </p:blipFill>
        <p:spPr bwMode="auto">
          <a:xfrm rot="5400000">
            <a:off x="2807804" y="1304764"/>
            <a:ext cx="3600399" cy="511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7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1" name="Picture 3" descr="C:\Users\богдан\Desktop\IMG_237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6048672" cy="39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4050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Наше кредо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uk-UA" sz="2800" i="1" dirty="0">
                <a:solidFill>
                  <a:srgbClr val="C00000"/>
                </a:solidFill>
              </a:rPr>
              <a:t> </a:t>
            </a:r>
            <a:r>
              <a:rPr lang="uk-UA" sz="2800" i="1" dirty="0" smtClean="0">
                <a:solidFill>
                  <a:srgbClr val="C00000"/>
                </a:solidFill>
              </a:rPr>
              <a:t>                               Ми роду славного Вкраїни діти –</a:t>
            </a:r>
          </a:p>
          <a:p>
            <a:pPr indent="0">
              <a:buNone/>
            </a:pPr>
            <a:r>
              <a:rPr lang="uk-UA" sz="2800" i="1" dirty="0" smtClean="0">
                <a:solidFill>
                  <a:srgbClr val="C00000"/>
                </a:solidFill>
              </a:rPr>
              <a:t>                         не дай зрости нам доле пустоцвітом.</a:t>
            </a:r>
            <a:endParaRPr lang="uk-UA" sz="2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545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1152128"/>
          </a:xfrm>
        </p:spPr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Випуск стінгазети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uk-UA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1600" dirty="0" smtClean="0">
                <a:solidFill>
                  <a:srgbClr val="FFFF00"/>
                </a:solidFill>
              </a:rPr>
              <a:t/>
            </a:r>
            <a:br>
              <a:rPr lang="uk-UA" sz="1600" dirty="0" smtClean="0">
                <a:solidFill>
                  <a:srgbClr val="FFFF00"/>
                </a:solidFill>
              </a:rPr>
            </a:br>
            <a:r>
              <a:rPr lang="uk-UA" sz="1800" dirty="0" smtClean="0">
                <a:solidFill>
                  <a:srgbClr val="FFFF00"/>
                </a:solidFill>
              </a:rPr>
              <a:t>«Україна-наша Батьківщина»</a:t>
            </a:r>
            <a:endParaRPr lang="uk-UA" sz="1800" dirty="0">
              <a:solidFill>
                <a:srgbClr val="FFFF00"/>
              </a:solidFill>
            </a:endParaRPr>
          </a:p>
        </p:txBody>
      </p:sp>
      <p:pic>
        <p:nvPicPr>
          <p:cNvPr id="3075" name="Picture 3" descr="C:\Users\богдан\Desktop\IMG_23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840"/>
            <a:ext cx="4848538" cy="363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3395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>
                <a:solidFill>
                  <a:srgbClr val="C00000"/>
                </a:solidFill>
              </a:rPr>
              <a:t>Флешмоб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5122" name="Picture 2" descr="C:\Users\богдан\Desktop\IMG_23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7"/>
          <a:stretch/>
        </p:blipFill>
        <p:spPr bwMode="auto">
          <a:xfrm>
            <a:off x="1403648" y="2564904"/>
            <a:ext cx="324036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богдан\Desktop\IMG_236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6"/>
          <a:stretch/>
        </p:blipFill>
        <p:spPr bwMode="auto">
          <a:xfrm>
            <a:off x="4846494" y="2304876"/>
            <a:ext cx="3253898" cy="256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1197496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Свято квітів</a:t>
            </a:r>
            <a:b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1400" dirty="0" smtClean="0">
                <a:solidFill>
                  <a:schemeClr val="accent6">
                    <a:lumMod val="75000"/>
                  </a:schemeClr>
                </a:solidFill>
              </a:rPr>
              <a:t>наші композиції</a:t>
            </a:r>
            <a:endParaRPr lang="uk-U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богдан\Desktop\IMG_2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88913">
            <a:off x="5357656" y="2922478"/>
            <a:ext cx="3149972" cy="236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богдан\Desktop\IMG_22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41256">
            <a:off x="762215" y="2768026"/>
            <a:ext cx="3124802" cy="24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богдан\Desktop\IMG_238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69103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28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1224136"/>
          </a:xfrm>
        </p:spPr>
        <p:txBody>
          <a:bodyPr>
            <a:normAutofit fontScale="90000"/>
          </a:bodyPr>
          <a:lstStyle/>
          <a:p>
            <a:r>
              <a:rPr lang="uk-UA" sz="2800" dirty="0" smtClean="0">
                <a:solidFill>
                  <a:schemeClr val="accent3">
                    <a:lumMod val="75000"/>
                  </a:schemeClr>
                </a:solidFill>
              </a:rPr>
              <a:t>Участь у конкурсі патріотичної пісні прози та поезії</a:t>
            </a:r>
            <a:endParaRPr lang="uk-UA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7" name="Picture 3" descr="C:\Users\богдан\Desktop\IMG_238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" t="9151" r="4071" b="4498"/>
          <a:stretch/>
        </p:blipFill>
        <p:spPr bwMode="auto">
          <a:xfrm rot="5400000">
            <a:off x="2586421" y="2669650"/>
            <a:ext cx="3528392" cy="259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550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152128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5">
                    <a:lumMod val="75000"/>
                  </a:schemeClr>
                </a:solidFill>
              </a:rPr>
              <a:t>Прикрашаємо клас до нового року</a:t>
            </a:r>
            <a:endParaRPr lang="uk-UA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170" name="Picture 2" descr="C:\Users\богдан\Desktop\IMG_23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богдан\Desktop\IMG_23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12"/>
          <a:stretch/>
        </p:blipFill>
        <p:spPr bwMode="auto">
          <a:xfrm>
            <a:off x="5220072" y="2276872"/>
            <a:ext cx="23042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682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112</TotalTime>
  <Words>207</Words>
  <Application>Microsoft Office PowerPoint</Application>
  <PresentationFormat>Экран (4:3)</PresentationFormat>
  <Paragraphs>45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Презентація учнів  5 класу</vt:lpstr>
      <vt:lpstr>Наш5 Клас</vt:lpstr>
      <vt:lpstr>Презентация PowerPoint</vt:lpstr>
      <vt:lpstr>Наше кредо</vt:lpstr>
      <vt:lpstr>Випуск стінгазети  «Україна-наша Батьківщина»</vt:lpstr>
      <vt:lpstr>Флешмоб</vt:lpstr>
      <vt:lpstr>Свято квітів наші композиції</vt:lpstr>
      <vt:lpstr>Участь у конкурсі патріотичної пісні прози та поезії</vt:lpstr>
      <vt:lpstr>Прикрашаємо клас до нового року</vt:lpstr>
      <vt:lpstr>Наша класна сім’я «Калина» ми:</vt:lpstr>
      <vt:lpstr>Закони нашогокласу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учнів  5 класу</dc:title>
  <dc:creator>богдан</dc:creator>
  <cp:lastModifiedBy>богдан</cp:lastModifiedBy>
  <cp:revision>11</cp:revision>
  <dcterms:created xsi:type="dcterms:W3CDTF">2017-12-14T15:45:47Z</dcterms:created>
  <dcterms:modified xsi:type="dcterms:W3CDTF">2017-12-14T17:38:04Z</dcterms:modified>
</cp:coreProperties>
</file>