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2"/>
  </p:notesMasterIdLst>
  <p:sldIdLst>
    <p:sldId id="275" r:id="rId2"/>
    <p:sldId id="256" r:id="rId3"/>
    <p:sldId id="257" r:id="rId4"/>
    <p:sldId id="258" r:id="rId5"/>
    <p:sldId id="283" r:id="rId6"/>
    <p:sldId id="284" r:id="rId7"/>
    <p:sldId id="285" r:id="rId8"/>
    <p:sldId id="260" r:id="rId9"/>
    <p:sldId id="282" r:id="rId10"/>
    <p:sldId id="261" r:id="rId11"/>
    <p:sldId id="286" r:id="rId12"/>
    <p:sldId id="287" r:id="rId13"/>
    <p:sldId id="288" r:id="rId14"/>
    <p:sldId id="289" r:id="rId15"/>
    <p:sldId id="291" r:id="rId16"/>
    <p:sldId id="263" r:id="rId17"/>
    <p:sldId id="279" r:id="rId18"/>
    <p:sldId id="280" r:id="rId19"/>
    <p:sldId id="264" r:id="rId20"/>
    <p:sldId id="270" r:id="rId21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2C64"/>
    <a:srgbClr val="3D2331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4" autoAdjust="0"/>
    <p:restoredTop sz="94660"/>
  </p:normalViewPr>
  <p:slideViewPr>
    <p:cSldViewPr>
      <p:cViewPr varScale="1">
        <p:scale>
          <a:sx n="64" d="100"/>
          <a:sy n="64" d="100"/>
        </p:scale>
        <p:origin x="-16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B6D7D3-721E-4B58-AA79-D363967B42BC}" type="doc">
      <dgm:prSet loTypeId="urn:microsoft.com/office/officeart/2008/layout/VerticalCurvedList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58E07E12-CFB6-45BB-B2BB-4E3A2900C479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accent6">
                  <a:lumMod val="50000"/>
                </a:schemeClr>
              </a:solidFill>
            </a:rPr>
            <a:t>Пояснювально- ілюстративні</a:t>
          </a:r>
          <a:endParaRPr lang="ru-RU" sz="3200" b="1" dirty="0">
            <a:solidFill>
              <a:schemeClr val="accent6">
                <a:lumMod val="50000"/>
              </a:schemeClr>
            </a:solidFill>
          </a:endParaRPr>
        </a:p>
      </dgm:t>
    </dgm:pt>
    <dgm:pt modelId="{D9D162F9-69BE-4035-BACB-29AC97E49FF8}" type="sibTrans" cxnId="{75853589-6A9A-495A-B769-91BBA28C9294}">
      <dgm:prSet/>
      <dgm:spPr/>
      <dgm:t>
        <a:bodyPr/>
        <a:lstStyle/>
        <a:p>
          <a:endParaRPr lang="ru-RU" sz="2400">
            <a:solidFill>
              <a:schemeClr val="accent6">
                <a:lumMod val="50000"/>
              </a:schemeClr>
            </a:solidFill>
          </a:endParaRPr>
        </a:p>
      </dgm:t>
    </dgm:pt>
    <dgm:pt modelId="{EF0058CB-8769-4E5B-925C-BC9586D08C6A}" type="parTrans" cxnId="{75853589-6A9A-495A-B769-91BBA28C9294}">
      <dgm:prSet/>
      <dgm:spPr/>
      <dgm:t>
        <a:bodyPr/>
        <a:lstStyle/>
        <a:p>
          <a:endParaRPr lang="ru-RU" sz="2400">
            <a:solidFill>
              <a:schemeClr val="accent6">
                <a:lumMod val="50000"/>
              </a:schemeClr>
            </a:solidFill>
          </a:endParaRPr>
        </a:p>
      </dgm:t>
    </dgm:pt>
    <dgm:pt modelId="{174C27E4-3345-4D94-9990-ECB378FD664E}">
      <dgm:prSet custT="1"/>
      <dgm:spPr/>
      <dgm:t>
        <a:bodyPr/>
        <a:lstStyle/>
        <a:p>
          <a:r>
            <a:rPr lang="ru-RU" sz="3200" b="1" dirty="0" err="1" smtClean="0">
              <a:solidFill>
                <a:schemeClr val="accent6">
                  <a:lumMod val="50000"/>
                </a:schemeClr>
              </a:solidFill>
            </a:rPr>
            <a:t>Словесний</a:t>
          </a:r>
          <a:endParaRPr lang="ru-RU" sz="3200" b="1" dirty="0">
            <a:solidFill>
              <a:schemeClr val="accent6">
                <a:lumMod val="50000"/>
              </a:schemeClr>
            </a:solidFill>
          </a:endParaRPr>
        </a:p>
      </dgm:t>
    </dgm:pt>
    <dgm:pt modelId="{2A2A5C4C-A7DA-47E9-BBEF-EDE4C569AAF3}" type="sibTrans" cxnId="{393AF7AA-1696-4E35-8BE0-9E03A0F968D6}">
      <dgm:prSet/>
      <dgm:spPr/>
      <dgm:t>
        <a:bodyPr/>
        <a:lstStyle/>
        <a:p>
          <a:endParaRPr lang="ru-RU" sz="2400">
            <a:solidFill>
              <a:schemeClr val="accent6">
                <a:lumMod val="50000"/>
              </a:schemeClr>
            </a:solidFill>
          </a:endParaRPr>
        </a:p>
      </dgm:t>
    </dgm:pt>
    <dgm:pt modelId="{685E9B26-5779-473D-AE37-A6771CCC3CA2}" type="parTrans" cxnId="{393AF7AA-1696-4E35-8BE0-9E03A0F968D6}">
      <dgm:prSet/>
      <dgm:spPr/>
      <dgm:t>
        <a:bodyPr/>
        <a:lstStyle/>
        <a:p>
          <a:endParaRPr lang="ru-RU" sz="2400">
            <a:solidFill>
              <a:schemeClr val="accent6">
                <a:lumMod val="50000"/>
              </a:schemeClr>
            </a:solidFill>
          </a:endParaRPr>
        </a:p>
      </dgm:t>
    </dgm:pt>
    <dgm:pt modelId="{E4E4D16F-FB94-4FFA-B845-F53B497862D3}">
      <dgm:prSet custT="1"/>
      <dgm:spPr/>
      <dgm:t>
        <a:bodyPr/>
        <a:lstStyle/>
        <a:p>
          <a:r>
            <a:rPr lang="ru-RU" sz="3200" b="1" dirty="0" smtClean="0">
              <a:solidFill>
                <a:schemeClr val="accent6">
                  <a:lumMod val="50000"/>
                </a:schemeClr>
              </a:solidFill>
            </a:rPr>
            <a:t>Наочний</a:t>
          </a:r>
          <a:endParaRPr lang="ru-RU" sz="3200" b="1" dirty="0">
            <a:solidFill>
              <a:schemeClr val="accent6">
                <a:lumMod val="50000"/>
              </a:schemeClr>
            </a:solidFill>
          </a:endParaRPr>
        </a:p>
      </dgm:t>
    </dgm:pt>
    <dgm:pt modelId="{61BD9795-5F3D-462B-A2A8-C1DE64923969}" type="sibTrans" cxnId="{E172B9C1-BB2B-42CF-AAD6-08EC7523663F}">
      <dgm:prSet/>
      <dgm:spPr/>
      <dgm:t>
        <a:bodyPr/>
        <a:lstStyle/>
        <a:p>
          <a:endParaRPr lang="ru-RU" sz="2400">
            <a:solidFill>
              <a:schemeClr val="accent6">
                <a:lumMod val="50000"/>
              </a:schemeClr>
            </a:solidFill>
          </a:endParaRPr>
        </a:p>
      </dgm:t>
    </dgm:pt>
    <dgm:pt modelId="{B989F450-179C-4968-837E-20CE3CECC6C3}" type="parTrans" cxnId="{E172B9C1-BB2B-42CF-AAD6-08EC7523663F}">
      <dgm:prSet/>
      <dgm:spPr/>
      <dgm:t>
        <a:bodyPr/>
        <a:lstStyle/>
        <a:p>
          <a:endParaRPr lang="ru-RU" sz="2400">
            <a:solidFill>
              <a:schemeClr val="accent6">
                <a:lumMod val="50000"/>
              </a:schemeClr>
            </a:solidFill>
          </a:endParaRPr>
        </a:p>
      </dgm:t>
    </dgm:pt>
    <dgm:pt modelId="{60E3EA08-BC18-44A6-840E-E4071F3BA3BB}">
      <dgm:prSet custT="1"/>
      <dgm:spPr/>
      <dgm:t>
        <a:bodyPr/>
        <a:lstStyle/>
        <a:p>
          <a:r>
            <a:rPr lang="ru-RU" sz="3200" b="1" dirty="0" err="1" smtClean="0">
              <a:solidFill>
                <a:schemeClr val="accent6">
                  <a:lumMod val="50000"/>
                </a:schemeClr>
              </a:solidFill>
            </a:rPr>
            <a:t>Практичний</a:t>
          </a:r>
          <a:endParaRPr lang="ru-RU" sz="3200" b="1" dirty="0">
            <a:solidFill>
              <a:schemeClr val="accent6">
                <a:lumMod val="50000"/>
              </a:schemeClr>
            </a:solidFill>
          </a:endParaRPr>
        </a:p>
      </dgm:t>
    </dgm:pt>
    <dgm:pt modelId="{CF6B362F-023E-437B-BA1A-19F6AAC59D5F}" type="sibTrans" cxnId="{10D7AF3B-9507-4317-92D4-BDEE1926B066}">
      <dgm:prSet/>
      <dgm:spPr/>
      <dgm:t>
        <a:bodyPr/>
        <a:lstStyle/>
        <a:p>
          <a:endParaRPr lang="ru-RU" sz="2400">
            <a:solidFill>
              <a:schemeClr val="accent6">
                <a:lumMod val="50000"/>
              </a:schemeClr>
            </a:solidFill>
          </a:endParaRPr>
        </a:p>
      </dgm:t>
    </dgm:pt>
    <dgm:pt modelId="{6E846C38-210C-49DF-B4FE-1FC229B9CEDE}" type="parTrans" cxnId="{10D7AF3B-9507-4317-92D4-BDEE1926B066}">
      <dgm:prSet/>
      <dgm:spPr/>
      <dgm:t>
        <a:bodyPr/>
        <a:lstStyle/>
        <a:p>
          <a:endParaRPr lang="ru-RU" sz="2400">
            <a:solidFill>
              <a:schemeClr val="accent6">
                <a:lumMod val="50000"/>
              </a:schemeClr>
            </a:solidFill>
          </a:endParaRPr>
        </a:p>
      </dgm:t>
    </dgm:pt>
    <dgm:pt modelId="{3D431D3C-4F93-4C81-8CCE-0EE2AC06FDA5}">
      <dgm:prSet custT="1"/>
      <dgm:spPr/>
      <dgm:t>
        <a:bodyPr/>
        <a:lstStyle/>
        <a:p>
          <a:r>
            <a:rPr lang="ru-RU" sz="3200" b="1" dirty="0" err="1" smtClean="0">
              <a:solidFill>
                <a:schemeClr val="accent6">
                  <a:lumMod val="50000"/>
                </a:schemeClr>
              </a:solidFill>
            </a:rPr>
            <a:t>Дослідницький</a:t>
          </a:r>
          <a:endParaRPr lang="ru-RU" sz="3200" b="1" dirty="0">
            <a:solidFill>
              <a:schemeClr val="accent6">
                <a:lumMod val="50000"/>
              </a:schemeClr>
            </a:solidFill>
          </a:endParaRPr>
        </a:p>
      </dgm:t>
    </dgm:pt>
    <dgm:pt modelId="{B0CC6155-0380-4050-B660-32EE2467CA06}" type="sibTrans" cxnId="{AC86FC3A-3686-476B-A9C1-859EECB94745}">
      <dgm:prSet/>
      <dgm:spPr/>
      <dgm:t>
        <a:bodyPr/>
        <a:lstStyle/>
        <a:p>
          <a:endParaRPr lang="ru-RU" sz="2400">
            <a:solidFill>
              <a:schemeClr val="accent6">
                <a:lumMod val="50000"/>
              </a:schemeClr>
            </a:solidFill>
          </a:endParaRPr>
        </a:p>
      </dgm:t>
    </dgm:pt>
    <dgm:pt modelId="{BA16FB7E-2780-40C5-B707-8326E6B27982}" type="parTrans" cxnId="{AC86FC3A-3686-476B-A9C1-859EECB94745}">
      <dgm:prSet/>
      <dgm:spPr/>
      <dgm:t>
        <a:bodyPr/>
        <a:lstStyle/>
        <a:p>
          <a:endParaRPr lang="ru-RU" sz="2400">
            <a:solidFill>
              <a:schemeClr val="accent6">
                <a:lumMod val="50000"/>
              </a:schemeClr>
            </a:solidFill>
          </a:endParaRPr>
        </a:p>
      </dgm:t>
    </dgm:pt>
    <dgm:pt modelId="{D41E50D5-869C-4732-90FD-EC31544B9C0B}">
      <dgm:prSet custT="1"/>
      <dgm:spPr/>
      <dgm:t>
        <a:bodyPr/>
        <a:lstStyle/>
        <a:p>
          <a:r>
            <a:rPr lang="ru-RU" sz="3200" b="1" dirty="0" err="1" smtClean="0">
              <a:solidFill>
                <a:schemeClr val="accent6">
                  <a:lumMod val="50000"/>
                </a:schemeClr>
              </a:solidFill>
            </a:rPr>
            <a:t>Проблемний</a:t>
          </a:r>
          <a:endParaRPr lang="ru-RU" sz="3200" b="1" dirty="0">
            <a:solidFill>
              <a:schemeClr val="accent6">
                <a:lumMod val="50000"/>
              </a:schemeClr>
            </a:solidFill>
          </a:endParaRPr>
        </a:p>
      </dgm:t>
    </dgm:pt>
    <dgm:pt modelId="{376FF8B5-2319-48B7-9A57-71C955133E81}" type="sibTrans" cxnId="{1D611B37-A224-43C4-94B6-E583AD86FBC1}">
      <dgm:prSet/>
      <dgm:spPr/>
      <dgm:t>
        <a:bodyPr/>
        <a:lstStyle/>
        <a:p>
          <a:endParaRPr lang="ru-RU" sz="2400">
            <a:solidFill>
              <a:schemeClr val="accent6">
                <a:lumMod val="50000"/>
              </a:schemeClr>
            </a:solidFill>
          </a:endParaRPr>
        </a:p>
      </dgm:t>
    </dgm:pt>
    <dgm:pt modelId="{BC6F1861-8B83-418A-8C1B-C90F9B318E98}" type="parTrans" cxnId="{1D611B37-A224-43C4-94B6-E583AD86FBC1}">
      <dgm:prSet/>
      <dgm:spPr/>
      <dgm:t>
        <a:bodyPr/>
        <a:lstStyle/>
        <a:p>
          <a:endParaRPr lang="ru-RU" sz="2400">
            <a:solidFill>
              <a:schemeClr val="accent6">
                <a:lumMod val="50000"/>
              </a:schemeClr>
            </a:solidFill>
          </a:endParaRPr>
        </a:p>
      </dgm:t>
    </dgm:pt>
    <dgm:pt modelId="{D3586FB2-706F-4DBB-9CC6-E79F7A680C71}" type="pres">
      <dgm:prSet presAssocID="{F3B6D7D3-721E-4B58-AA79-D363967B42B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809FF957-0A17-4130-B5DF-4DAEAB6DCDD0}" type="pres">
      <dgm:prSet presAssocID="{F3B6D7D3-721E-4B58-AA79-D363967B42BC}" presName="Name1" presStyleCnt="0"/>
      <dgm:spPr/>
    </dgm:pt>
    <dgm:pt modelId="{439E6A8D-64AC-43D8-B929-F86CB6D00004}" type="pres">
      <dgm:prSet presAssocID="{F3B6D7D3-721E-4B58-AA79-D363967B42BC}" presName="cycle" presStyleCnt="0"/>
      <dgm:spPr/>
    </dgm:pt>
    <dgm:pt modelId="{57EBE970-B17B-483B-B674-68F6BA76E773}" type="pres">
      <dgm:prSet presAssocID="{F3B6D7D3-721E-4B58-AA79-D363967B42BC}" presName="srcNode" presStyleLbl="node1" presStyleIdx="0" presStyleCnt="6"/>
      <dgm:spPr/>
    </dgm:pt>
    <dgm:pt modelId="{9CBFEBFE-92A2-4560-80CE-097D022A3B37}" type="pres">
      <dgm:prSet presAssocID="{F3B6D7D3-721E-4B58-AA79-D363967B42BC}" presName="conn" presStyleLbl="parChTrans1D2" presStyleIdx="0" presStyleCnt="1"/>
      <dgm:spPr/>
      <dgm:t>
        <a:bodyPr/>
        <a:lstStyle/>
        <a:p>
          <a:endParaRPr lang="uk-UA"/>
        </a:p>
      </dgm:t>
    </dgm:pt>
    <dgm:pt modelId="{2F104C25-292A-401E-AE51-5B7FC48BB02D}" type="pres">
      <dgm:prSet presAssocID="{F3B6D7D3-721E-4B58-AA79-D363967B42BC}" presName="extraNode" presStyleLbl="node1" presStyleIdx="0" presStyleCnt="6"/>
      <dgm:spPr/>
    </dgm:pt>
    <dgm:pt modelId="{0ECC35D4-F4BF-4953-BC87-F82BADB554F9}" type="pres">
      <dgm:prSet presAssocID="{F3B6D7D3-721E-4B58-AA79-D363967B42BC}" presName="dstNode" presStyleLbl="node1" presStyleIdx="0" presStyleCnt="6"/>
      <dgm:spPr/>
    </dgm:pt>
    <dgm:pt modelId="{BB3AE1A9-7A47-484A-BD86-3488E986153E}" type="pres">
      <dgm:prSet presAssocID="{174C27E4-3345-4D94-9990-ECB378FD664E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C01743-3D83-4DE7-B5E0-9CC6DE370AC3}" type="pres">
      <dgm:prSet presAssocID="{174C27E4-3345-4D94-9990-ECB378FD664E}" presName="accent_1" presStyleCnt="0"/>
      <dgm:spPr/>
    </dgm:pt>
    <dgm:pt modelId="{A8572529-3317-4EF9-BB98-6294DC5BB340}" type="pres">
      <dgm:prSet presAssocID="{174C27E4-3345-4D94-9990-ECB378FD664E}" presName="accentRepeatNode" presStyleLbl="solidFgAcc1" presStyleIdx="0" presStyleCnt="6"/>
      <dgm:spPr/>
    </dgm:pt>
    <dgm:pt modelId="{99BDA1B4-33A0-4113-B8B2-CF7DC278F0BB}" type="pres">
      <dgm:prSet presAssocID="{58E07E12-CFB6-45BB-B2BB-4E3A2900C479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B9C9750-24A9-4B2A-A691-D23C105393AA}" type="pres">
      <dgm:prSet presAssocID="{58E07E12-CFB6-45BB-B2BB-4E3A2900C479}" presName="accent_2" presStyleCnt="0"/>
      <dgm:spPr/>
    </dgm:pt>
    <dgm:pt modelId="{959EE2A1-64FD-47D4-9092-5195356EB5B6}" type="pres">
      <dgm:prSet presAssocID="{58E07E12-CFB6-45BB-B2BB-4E3A2900C479}" presName="accentRepeatNode" presStyleLbl="solidFgAcc1" presStyleIdx="1" presStyleCnt="6"/>
      <dgm:spPr/>
    </dgm:pt>
    <dgm:pt modelId="{15DFE4A3-BEF4-4C39-ACE2-FA4592E45670}" type="pres">
      <dgm:prSet presAssocID="{E4E4D16F-FB94-4FFA-B845-F53B497862D3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B36B16F-779D-4742-8F3A-37BE08B8F2F3}" type="pres">
      <dgm:prSet presAssocID="{E4E4D16F-FB94-4FFA-B845-F53B497862D3}" presName="accent_3" presStyleCnt="0"/>
      <dgm:spPr/>
    </dgm:pt>
    <dgm:pt modelId="{29D10323-818D-4AD5-90A4-A40ECAF755C7}" type="pres">
      <dgm:prSet presAssocID="{E4E4D16F-FB94-4FFA-B845-F53B497862D3}" presName="accentRepeatNode" presStyleLbl="solidFgAcc1" presStyleIdx="2" presStyleCnt="6"/>
      <dgm:spPr/>
    </dgm:pt>
    <dgm:pt modelId="{2E90E099-5064-43E8-ADB4-E68EBE463398}" type="pres">
      <dgm:prSet presAssocID="{60E3EA08-BC18-44A6-840E-E4071F3BA3BB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6CD6B8-EF89-47A2-BC49-DAEC3ADC30E8}" type="pres">
      <dgm:prSet presAssocID="{60E3EA08-BC18-44A6-840E-E4071F3BA3BB}" presName="accent_4" presStyleCnt="0"/>
      <dgm:spPr/>
    </dgm:pt>
    <dgm:pt modelId="{EC2E7BDE-707E-4511-B94A-74BFD5DCFED1}" type="pres">
      <dgm:prSet presAssocID="{60E3EA08-BC18-44A6-840E-E4071F3BA3BB}" presName="accentRepeatNode" presStyleLbl="solidFgAcc1" presStyleIdx="3" presStyleCnt="6"/>
      <dgm:spPr/>
    </dgm:pt>
    <dgm:pt modelId="{17D7240E-E7A3-49D4-A721-113AA6822368}" type="pres">
      <dgm:prSet presAssocID="{D41E50D5-869C-4732-90FD-EC31544B9C0B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562F80-F4F3-44DC-A50A-F8FCC422735E}" type="pres">
      <dgm:prSet presAssocID="{D41E50D5-869C-4732-90FD-EC31544B9C0B}" presName="accent_5" presStyleCnt="0"/>
      <dgm:spPr/>
    </dgm:pt>
    <dgm:pt modelId="{F7CB680F-A114-4AA2-8910-C703C278CCEB}" type="pres">
      <dgm:prSet presAssocID="{D41E50D5-869C-4732-90FD-EC31544B9C0B}" presName="accentRepeatNode" presStyleLbl="solidFgAcc1" presStyleIdx="4" presStyleCnt="6"/>
      <dgm:spPr/>
    </dgm:pt>
    <dgm:pt modelId="{6A3B5CF5-5B1C-4D8B-9730-32D28776F4C0}" type="pres">
      <dgm:prSet presAssocID="{3D431D3C-4F93-4C81-8CCE-0EE2AC06FDA5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90D247-FFD9-4E10-98B3-532ABE0E20BF}" type="pres">
      <dgm:prSet presAssocID="{3D431D3C-4F93-4C81-8CCE-0EE2AC06FDA5}" presName="accent_6" presStyleCnt="0"/>
      <dgm:spPr/>
    </dgm:pt>
    <dgm:pt modelId="{5EB32A7D-1702-4A76-BA77-0EC74A00E9D6}" type="pres">
      <dgm:prSet presAssocID="{3D431D3C-4F93-4C81-8CCE-0EE2AC06FDA5}" presName="accentRepeatNode" presStyleLbl="solidFgAcc1" presStyleIdx="5" presStyleCnt="6"/>
      <dgm:spPr/>
    </dgm:pt>
  </dgm:ptLst>
  <dgm:cxnLst>
    <dgm:cxn modelId="{393AF7AA-1696-4E35-8BE0-9E03A0F968D6}" srcId="{F3B6D7D3-721E-4B58-AA79-D363967B42BC}" destId="{174C27E4-3345-4D94-9990-ECB378FD664E}" srcOrd="0" destOrd="0" parTransId="{685E9B26-5779-473D-AE37-A6771CCC3CA2}" sibTransId="{2A2A5C4C-A7DA-47E9-BBEF-EDE4C569AAF3}"/>
    <dgm:cxn modelId="{3B6DACDF-6651-4B0B-8DB2-0EE11106F109}" type="presOf" srcId="{2A2A5C4C-A7DA-47E9-BBEF-EDE4C569AAF3}" destId="{9CBFEBFE-92A2-4560-80CE-097D022A3B37}" srcOrd="0" destOrd="0" presId="urn:microsoft.com/office/officeart/2008/layout/VerticalCurvedList"/>
    <dgm:cxn modelId="{75853589-6A9A-495A-B769-91BBA28C9294}" srcId="{F3B6D7D3-721E-4B58-AA79-D363967B42BC}" destId="{58E07E12-CFB6-45BB-B2BB-4E3A2900C479}" srcOrd="1" destOrd="0" parTransId="{EF0058CB-8769-4E5B-925C-BC9586D08C6A}" sibTransId="{D9D162F9-69BE-4035-BACB-29AC97E49FF8}"/>
    <dgm:cxn modelId="{DA5C0BDC-773F-4004-A901-7894D17FA140}" type="presOf" srcId="{F3B6D7D3-721E-4B58-AA79-D363967B42BC}" destId="{D3586FB2-706F-4DBB-9CC6-E79F7A680C71}" srcOrd="0" destOrd="0" presId="urn:microsoft.com/office/officeart/2008/layout/VerticalCurvedList"/>
    <dgm:cxn modelId="{90A8B329-EF5E-4AA4-A17E-393C8594A0F2}" type="presOf" srcId="{E4E4D16F-FB94-4FFA-B845-F53B497862D3}" destId="{15DFE4A3-BEF4-4C39-ACE2-FA4592E45670}" srcOrd="0" destOrd="0" presId="urn:microsoft.com/office/officeart/2008/layout/VerticalCurvedList"/>
    <dgm:cxn modelId="{E172B9C1-BB2B-42CF-AAD6-08EC7523663F}" srcId="{F3B6D7D3-721E-4B58-AA79-D363967B42BC}" destId="{E4E4D16F-FB94-4FFA-B845-F53B497862D3}" srcOrd="2" destOrd="0" parTransId="{B989F450-179C-4968-837E-20CE3CECC6C3}" sibTransId="{61BD9795-5F3D-462B-A2A8-C1DE64923969}"/>
    <dgm:cxn modelId="{0C5FFB55-9FC2-4A40-B371-A08E21B392E1}" type="presOf" srcId="{3D431D3C-4F93-4C81-8CCE-0EE2AC06FDA5}" destId="{6A3B5CF5-5B1C-4D8B-9730-32D28776F4C0}" srcOrd="0" destOrd="0" presId="urn:microsoft.com/office/officeart/2008/layout/VerticalCurvedList"/>
    <dgm:cxn modelId="{10D7AF3B-9507-4317-92D4-BDEE1926B066}" srcId="{F3B6D7D3-721E-4B58-AA79-D363967B42BC}" destId="{60E3EA08-BC18-44A6-840E-E4071F3BA3BB}" srcOrd="3" destOrd="0" parTransId="{6E846C38-210C-49DF-B4FE-1FC229B9CEDE}" sibTransId="{CF6B362F-023E-437B-BA1A-19F6AAC59D5F}"/>
    <dgm:cxn modelId="{642CA865-A137-458D-BA60-AB97E1DA0DFE}" type="presOf" srcId="{58E07E12-CFB6-45BB-B2BB-4E3A2900C479}" destId="{99BDA1B4-33A0-4113-B8B2-CF7DC278F0BB}" srcOrd="0" destOrd="0" presId="urn:microsoft.com/office/officeart/2008/layout/VerticalCurvedList"/>
    <dgm:cxn modelId="{F8F9DABB-4D8D-4E71-95F8-8288F6E704E0}" type="presOf" srcId="{D41E50D5-869C-4732-90FD-EC31544B9C0B}" destId="{17D7240E-E7A3-49D4-A721-113AA6822368}" srcOrd="0" destOrd="0" presId="urn:microsoft.com/office/officeart/2008/layout/VerticalCurvedList"/>
    <dgm:cxn modelId="{1D611B37-A224-43C4-94B6-E583AD86FBC1}" srcId="{F3B6D7D3-721E-4B58-AA79-D363967B42BC}" destId="{D41E50D5-869C-4732-90FD-EC31544B9C0B}" srcOrd="4" destOrd="0" parTransId="{BC6F1861-8B83-418A-8C1B-C90F9B318E98}" sibTransId="{376FF8B5-2319-48B7-9A57-71C955133E81}"/>
    <dgm:cxn modelId="{AC86FC3A-3686-476B-A9C1-859EECB94745}" srcId="{F3B6D7D3-721E-4B58-AA79-D363967B42BC}" destId="{3D431D3C-4F93-4C81-8CCE-0EE2AC06FDA5}" srcOrd="5" destOrd="0" parTransId="{BA16FB7E-2780-40C5-B707-8326E6B27982}" sibTransId="{B0CC6155-0380-4050-B660-32EE2467CA06}"/>
    <dgm:cxn modelId="{8DA69023-CDA7-4061-BB1F-FF8E26E56BF4}" type="presOf" srcId="{174C27E4-3345-4D94-9990-ECB378FD664E}" destId="{BB3AE1A9-7A47-484A-BD86-3488E986153E}" srcOrd="0" destOrd="0" presId="urn:microsoft.com/office/officeart/2008/layout/VerticalCurvedList"/>
    <dgm:cxn modelId="{43E43D21-7653-45CD-A0B0-E79DEA8569B1}" type="presOf" srcId="{60E3EA08-BC18-44A6-840E-E4071F3BA3BB}" destId="{2E90E099-5064-43E8-ADB4-E68EBE463398}" srcOrd="0" destOrd="0" presId="urn:microsoft.com/office/officeart/2008/layout/VerticalCurvedList"/>
    <dgm:cxn modelId="{F59BCF0D-33A4-4175-924C-F707E528BEBD}" type="presParOf" srcId="{D3586FB2-706F-4DBB-9CC6-E79F7A680C71}" destId="{809FF957-0A17-4130-B5DF-4DAEAB6DCDD0}" srcOrd="0" destOrd="0" presId="urn:microsoft.com/office/officeart/2008/layout/VerticalCurvedList"/>
    <dgm:cxn modelId="{A8B9D799-5786-4272-B2E4-66433B469AE7}" type="presParOf" srcId="{809FF957-0A17-4130-B5DF-4DAEAB6DCDD0}" destId="{439E6A8D-64AC-43D8-B929-F86CB6D00004}" srcOrd="0" destOrd="0" presId="urn:microsoft.com/office/officeart/2008/layout/VerticalCurvedList"/>
    <dgm:cxn modelId="{C28FB338-BB84-495B-92C3-FB2549DD81F7}" type="presParOf" srcId="{439E6A8D-64AC-43D8-B929-F86CB6D00004}" destId="{57EBE970-B17B-483B-B674-68F6BA76E773}" srcOrd="0" destOrd="0" presId="urn:microsoft.com/office/officeart/2008/layout/VerticalCurvedList"/>
    <dgm:cxn modelId="{B78CEC61-9044-4916-9891-58BB3BA8EEDC}" type="presParOf" srcId="{439E6A8D-64AC-43D8-B929-F86CB6D00004}" destId="{9CBFEBFE-92A2-4560-80CE-097D022A3B37}" srcOrd="1" destOrd="0" presId="urn:microsoft.com/office/officeart/2008/layout/VerticalCurvedList"/>
    <dgm:cxn modelId="{AD418DFF-D2E3-4C7E-8CC7-2C7CAE9083FB}" type="presParOf" srcId="{439E6A8D-64AC-43D8-B929-F86CB6D00004}" destId="{2F104C25-292A-401E-AE51-5B7FC48BB02D}" srcOrd="2" destOrd="0" presId="urn:microsoft.com/office/officeart/2008/layout/VerticalCurvedList"/>
    <dgm:cxn modelId="{E81B0875-1034-4507-ABE8-80A44ABEA855}" type="presParOf" srcId="{439E6A8D-64AC-43D8-B929-F86CB6D00004}" destId="{0ECC35D4-F4BF-4953-BC87-F82BADB554F9}" srcOrd="3" destOrd="0" presId="urn:microsoft.com/office/officeart/2008/layout/VerticalCurvedList"/>
    <dgm:cxn modelId="{62688D1B-5876-4C36-987E-809D378DFA04}" type="presParOf" srcId="{809FF957-0A17-4130-B5DF-4DAEAB6DCDD0}" destId="{BB3AE1A9-7A47-484A-BD86-3488E986153E}" srcOrd="1" destOrd="0" presId="urn:microsoft.com/office/officeart/2008/layout/VerticalCurvedList"/>
    <dgm:cxn modelId="{E4E10A6F-BB60-4DE2-B592-8A3EC61734F0}" type="presParOf" srcId="{809FF957-0A17-4130-B5DF-4DAEAB6DCDD0}" destId="{47C01743-3D83-4DE7-B5E0-9CC6DE370AC3}" srcOrd="2" destOrd="0" presId="urn:microsoft.com/office/officeart/2008/layout/VerticalCurvedList"/>
    <dgm:cxn modelId="{FBB202E2-0462-4088-82A4-E73869F3AD14}" type="presParOf" srcId="{47C01743-3D83-4DE7-B5E0-9CC6DE370AC3}" destId="{A8572529-3317-4EF9-BB98-6294DC5BB340}" srcOrd="0" destOrd="0" presId="urn:microsoft.com/office/officeart/2008/layout/VerticalCurvedList"/>
    <dgm:cxn modelId="{9F28684B-AFB8-49E8-8450-D12AEA01C2C7}" type="presParOf" srcId="{809FF957-0A17-4130-B5DF-4DAEAB6DCDD0}" destId="{99BDA1B4-33A0-4113-B8B2-CF7DC278F0BB}" srcOrd="3" destOrd="0" presId="urn:microsoft.com/office/officeart/2008/layout/VerticalCurvedList"/>
    <dgm:cxn modelId="{54184D3A-09D9-4795-A606-8D2E9AEB5C82}" type="presParOf" srcId="{809FF957-0A17-4130-B5DF-4DAEAB6DCDD0}" destId="{BB9C9750-24A9-4B2A-A691-D23C105393AA}" srcOrd="4" destOrd="0" presId="urn:microsoft.com/office/officeart/2008/layout/VerticalCurvedList"/>
    <dgm:cxn modelId="{362183E4-2C17-4A34-98CB-0E1C74C9FC15}" type="presParOf" srcId="{BB9C9750-24A9-4B2A-A691-D23C105393AA}" destId="{959EE2A1-64FD-47D4-9092-5195356EB5B6}" srcOrd="0" destOrd="0" presId="urn:microsoft.com/office/officeart/2008/layout/VerticalCurvedList"/>
    <dgm:cxn modelId="{C98DF2E2-9B37-4BB8-99CC-B14E04217CF6}" type="presParOf" srcId="{809FF957-0A17-4130-B5DF-4DAEAB6DCDD0}" destId="{15DFE4A3-BEF4-4C39-ACE2-FA4592E45670}" srcOrd="5" destOrd="0" presId="urn:microsoft.com/office/officeart/2008/layout/VerticalCurvedList"/>
    <dgm:cxn modelId="{B515B65B-2567-4644-BABE-7CFC9D238CE1}" type="presParOf" srcId="{809FF957-0A17-4130-B5DF-4DAEAB6DCDD0}" destId="{AB36B16F-779D-4742-8F3A-37BE08B8F2F3}" srcOrd="6" destOrd="0" presId="urn:microsoft.com/office/officeart/2008/layout/VerticalCurvedList"/>
    <dgm:cxn modelId="{EC62DC39-2AA1-4C12-8196-7E93631346B1}" type="presParOf" srcId="{AB36B16F-779D-4742-8F3A-37BE08B8F2F3}" destId="{29D10323-818D-4AD5-90A4-A40ECAF755C7}" srcOrd="0" destOrd="0" presId="urn:microsoft.com/office/officeart/2008/layout/VerticalCurvedList"/>
    <dgm:cxn modelId="{9EB7C171-7EEA-4548-AA79-FB45D3882FCC}" type="presParOf" srcId="{809FF957-0A17-4130-B5DF-4DAEAB6DCDD0}" destId="{2E90E099-5064-43E8-ADB4-E68EBE463398}" srcOrd="7" destOrd="0" presId="urn:microsoft.com/office/officeart/2008/layout/VerticalCurvedList"/>
    <dgm:cxn modelId="{A97BF6AA-6830-4D3D-BF8F-517CCBCC76DE}" type="presParOf" srcId="{809FF957-0A17-4130-B5DF-4DAEAB6DCDD0}" destId="{776CD6B8-EF89-47A2-BC49-DAEC3ADC30E8}" srcOrd="8" destOrd="0" presId="urn:microsoft.com/office/officeart/2008/layout/VerticalCurvedList"/>
    <dgm:cxn modelId="{2CF915E9-6BB8-4E2E-A29C-BB8F41841836}" type="presParOf" srcId="{776CD6B8-EF89-47A2-BC49-DAEC3ADC30E8}" destId="{EC2E7BDE-707E-4511-B94A-74BFD5DCFED1}" srcOrd="0" destOrd="0" presId="urn:microsoft.com/office/officeart/2008/layout/VerticalCurvedList"/>
    <dgm:cxn modelId="{17657FBB-8066-4250-917F-90EBC2076F17}" type="presParOf" srcId="{809FF957-0A17-4130-B5DF-4DAEAB6DCDD0}" destId="{17D7240E-E7A3-49D4-A721-113AA6822368}" srcOrd="9" destOrd="0" presId="urn:microsoft.com/office/officeart/2008/layout/VerticalCurvedList"/>
    <dgm:cxn modelId="{274216EE-EDA8-4946-9F22-22F282E3B405}" type="presParOf" srcId="{809FF957-0A17-4130-B5DF-4DAEAB6DCDD0}" destId="{A6562F80-F4F3-44DC-A50A-F8FCC422735E}" srcOrd="10" destOrd="0" presId="urn:microsoft.com/office/officeart/2008/layout/VerticalCurvedList"/>
    <dgm:cxn modelId="{A944D014-0ED2-4ADF-B45B-3D3873406339}" type="presParOf" srcId="{A6562F80-F4F3-44DC-A50A-F8FCC422735E}" destId="{F7CB680F-A114-4AA2-8910-C703C278CCEB}" srcOrd="0" destOrd="0" presId="urn:microsoft.com/office/officeart/2008/layout/VerticalCurvedList"/>
    <dgm:cxn modelId="{1633C831-3080-4C34-8E8C-1A6C785C2CB5}" type="presParOf" srcId="{809FF957-0A17-4130-B5DF-4DAEAB6DCDD0}" destId="{6A3B5CF5-5B1C-4D8B-9730-32D28776F4C0}" srcOrd="11" destOrd="0" presId="urn:microsoft.com/office/officeart/2008/layout/VerticalCurvedList"/>
    <dgm:cxn modelId="{ADDDDE84-16E7-4292-92C1-9B6D66B53366}" type="presParOf" srcId="{809FF957-0A17-4130-B5DF-4DAEAB6DCDD0}" destId="{5090D247-FFD9-4E10-98B3-532ABE0E20BF}" srcOrd="12" destOrd="0" presId="urn:microsoft.com/office/officeart/2008/layout/VerticalCurvedList"/>
    <dgm:cxn modelId="{7094E931-48AC-42E1-A9AE-5D173FDEA9B9}" type="presParOf" srcId="{5090D247-FFD9-4E10-98B3-532ABE0E20BF}" destId="{5EB32A7D-1702-4A76-BA77-0EC74A00E9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BFEBFE-92A2-4560-80CE-097D022A3B37}">
      <dsp:nvSpPr>
        <dsp:cNvPr id="0" name=""/>
        <dsp:cNvSpPr/>
      </dsp:nvSpPr>
      <dsp:spPr>
        <a:xfrm>
          <a:off x="-5492408" y="-840938"/>
          <a:ext cx="6539661" cy="6539661"/>
        </a:xfrm>
        <a:prstGeom prst="blockArc">
          <a:avLst>
            <a:gd name="adj1" fmla="val 18900000"/>
            <a:gd name="adj2" fmla="val 2700000"/>
            <a:gd name="adj3" fmla="val 330"/>
          </a:avLst>
        </a:pr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AE1A9-7A47-484A-BD86-3488E986153E}">
      <dsp:nvSpPr>
        <dsp:cNvPr id="0" name=""/>
        <dsp:cNvSpPr/>
      </dsp:nvSpPr>
      <dsp:spPr>
        <a:xfrm>
          <a:off x="390365" y="255810"/>
          <a:ext cx="8043032" cy="511427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shade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shade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594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accent6">
                  <a:lumMod val="50000"/>
                </a:schemeClr>
              </a:solidFill>
            </a:rPr>
            <a:t>Словесний</a:t>
          </a:r>
          <a:endParaRPr lang="ru-RU" sz="32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90365" y="255810"/>
        <a:ext cx="8043032" cy="511427"/>
      </dsp:txXfrm>
    </dsp:sp>
    <dsp:sp modelId="{A8572529-3317-4EF9-BB98-6294DC5BB340}">
      <dsp:nvSpPr>
        <dsp:cNvPr id="0" name=""/>
        <dsp:cNvSpPr/>
      </dsp:nvSpPr>
      <dsp:spPr>
        <a:xfrm>
          <a:off x="70723" y="191882"/>
          <a:ext cx="639284" cy="6392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BDA1B4-33A0-4113-B8B2-CF7DC278F0BB}">
      <dsp:nvSpPr>
        <dsp:cNvPr id="0" name=""/>
        <dsp:cNvSpPr/>
      </dsp:nvSpPr>
      <dsp:spPr>
        <a:xfrm>
          <a:off x="811049" y="1022854"/>
          <a:ext cx="7622348" cy="511427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3302"/>
                <a:lumOff val="11779"/>
                <a:alphaOff val="0"/>
                <a:shade val="60000"/>
              </a:schemeClr>
            </a:gs>
            <a:gs pos="33000">
              <a:schemeClr val="accent2">
                <a:shade val="50000"/>
                <a:hueOff val="0"/>
                <a:satOff val="3302"/>
                <a:lumOff val="11779"/>
                <a:alphaOff val="0"/>
                <a:tint val="86500"/>
              </a:schemeClr>
            </a:gs>
            <a:gs pos="46750">
              <a:schemeClr val="accent2">
                <a:shade val="50000"/>
                <a:hueOff val="0"/>
                <a:satOff val="3302"/>
                <a:lumOff val="11779"/>
                <a:alphaOff val="0"/>
                <a:tint val="71000"/>
                <a:satMod val="112000"/>
              </a:schemeClr>
            </a:gs>
            <a:gs pos="53000">
              <a:schemeClr val="accent2">
                <a:shade val="50000"/>
                <a:hueOff val="0"/>
                <a:satOff val="3302"/>
                <a:lumOff val="11779"/>
                <a:alphaOff val="0"/>
                <a:tint val="71000"/>
                <a:satMod val="112000"/>
              </a:schemeClr>
            </a:gs>
            <a:gs pos="68000">
              <a:schemeClr val="accent2">
                <a:shade val="50000"/>
                <a:hueOff val="0"/>
                <a:satOff val="3302"/>
                <a:lumOff val="11779"/>
                <a:alphaOff val="0"/>
                <a:tint val="86000"/>
              </a:schemeClr>
            </a:gs>
            <a:gs pos="100000">
              <a:schemeClr val="accent2">
                <a:shade val="50000"/>
                <a:hueOff val="0"/>
                <a:satOff val="3302"/>
                <a:lumOff val="11779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594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6">
                  <a:lumMod val="50000"/>
                </a:schemeClr>
              </a:solidFill>
            </a:rPr>
            <a:t>Пояснювально- ілюстративні</a:t>
          </a:r>
          <a:endParaRPr lang="ru-RU" sz="32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811049" y="1022854"/>
        <a:ext cx="7622348" cy="511427"/>
      </dsp:txXfrm>
    </dsp:sp>
    <dsp:sp modelId="{959EE2A1-64FD-47D4-9092-5195356EB5B6}">
      <dsp:nvSpPr>
        <dsp:cNvPr id="0" name=""/>
        <dsp:cNvSpPr/>
      </dsp:nvSpPr>
      <dsp:spPr>
        <a:xfrm>
          <a:off x="491407" y="958926"/>
          <a:ext cx="639284" cy="6392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3424"/>
              <a:lumOff val="10945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DFE4A3-BEF4-4C39-ACE2-FA4592E45670}">
      <dsp:nvSpPr>
        <dsp:cNvPr id="0" name=""/>
        <dsp:cNvSpPr/>
      </dsp:nvSpPr>
      <dsp:spPr>
        <a:xfrm>
          <a:off x="1003417" y="1789899"/>
          <a:ext cx="7429980" cy="511427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6603"/>
                <a:lumOff val="23558"/>
                <a:alphaOff val="0"/>
                <a:shade val="60000"/>
              </a:schemeClr>
            </a:gs>
            <a:gs pos="33000">
              <a:schemeClr val="accent2">
                <a:shade val="50000"/>
                <a:hueOff val="0"/>
                <a:satOff val="6603"/>
                <a:lumOff val="23558"/>
                <a:alphaOff val="0"/>
                <a:tint val="86500"/>
              </a:schemeClr>
            </a:gs>
            <a:gs pos="46750">
              <a:schemeClr val="accent2">
                <a:shade val="50000"/>
                <a:hueOff val="0"/>
                <a:satOff val="6603"/>
                <a:lumOff val="23558"/>
                <a:alphaOff val="0"/>
                <a:tint val="71000"/>
                <a:satMod val="112000"/>
              </a:schemeClr>
            </a:gs>
            <a:gs pos="53000">
              <a:schemeClr val="accent2">
                <a:shade val="50000"/>
                <a:hueOff val="0"/>
                <a:satOff val="6603"/>
                <a:lumOff val="23558"/>
                <a:alphaOff val="0"/>
                <a:tint val="71000"/>
                <a:satMod val="112000"/>
              </a:schemeClr>
            </a:gs>
            <a:gs pos="68000">
              <a:schemeClr val="accent2">
                <a:shade val="50000"/>
                <a:hueOff val="0"/>
                <a:satOff val="6603"/>
                <a:lumOff val="23558"/>
                <a:alphaOff val="0"/>
                <a:tint val="86000"/>
              </a:schemeClr>
            </a:gs>
            <a:gs pos="100000">
              <a:schemeClr val="accent2">
                <a:shade val="50000"/>
                <a:hueOff val="0"/>
                <a:satOff val="6603"/>
                <a:lumOff val="23558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594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6">
                  <a:lumMod val="50000"/>
                </a:schemeClr>
              </a:solidFill>
            </a:rPr>
            <a:t>Наочний</a:t>
          </a:r>
          <a:endParaRPr lang="ru-RU" sz="32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003417" y="1789899"/>
        <a:ext cx="7429980" cy="511427"/>
      </dsp:txXfrm>
    </dsp:sp>
    <dsp:sp modelId="{29D10323-818D-4AD5-90A4-A40ECAF755C7}">
      <dsp:nvSpPr>
        <dsp:cNvPr id="0" name=""/>
        <dsp:cNvSpPr/>
      </dsp:nvSpPr>
      <dsp:spPr>
        <a:xfrm>
          <a:off x="683775" y="1725970"/>
          <a:ext cx="639284" cy="6392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6848"/>
              <a:lumOff val="21891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90E099-5064-43E8-ADB4-E68EBE463398}">
      <dsp:nvSpPr>
        <dsp:cNvPr id="0" name=""/>
        <dsp:cNvSpPr/>
      </dsp:nvSpPr>
      <dsp:spPr>
        <a:xfrm>
          <a:off x="1003417" y="2556457"/>
          <a:ext cx="7429980" cy="511427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9905"/>
                <a:lumOff val="35337"/>
                <a:alphaOff val="0"/>
                <a:shade val="60000"/>
              </a:schemeClr>
            </a:gs>
            <a:gs pos="33000">
              <a:schemeClr val="accent2">
                <a:shade val="50000"/>
                <a:hueOff val="0"/>
                <a:satOff val="9905"/>
                <a:lumOff val="35337"/>
                <a:alphaOff val="0"/>
                <a:tint val="86500"/>
              </a:schemeClr>
            </a:gs>
            <a:gs pos="46750">
              <a:schemeClr val="accent2">
                <a:shade val="50000"/>
                <a:hueOff val="0"/>
                <a:satOff val="9905"/>
                <a:lumOff val="35337"/>
                <a:alphaOff val="0"/>
                <a:tint val="71000"/>
                <a:satMod val="112000"/>
              </a:schemeClr>
            </a:gs>
            <a:gs pos="53000">
              <a:schemeClr val="accent2">
                <a:shade val="50000"/>
                <a:hueOff val="0"/>
                <a:satOff val="9905"/>
                <a:lumOff val="35337"/>
                <a:alphaOff val="0"/>
                <a:tint val="71000"/>
                <a:satMod val="112000"/>
              </a:schemeClr>
            </a:gs>
            <a:gs pos="68000">
              <a:schemeClr val="accent2">
                <a:shade val="50000"/>
                <a:hueOff val="0"/>
                <a:satOff val="9905"/>
                <a:lumOff val="35337"/>
                <a:alphaOff val="0"/>
                <a:tint val="86000"/>
              </a:schemeClr>
            </a:gs>
            <a:gs pos="100000">
              <a:schemeClr val="accent2">
                <a:shade val="50000"/>
                <a:hueOff val="0"/>
                <a:satOff val="9905"/>
                <a:lumOff val="35337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594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accent6">
                  <a:lumMod val="50000"/>
                </a:schemeClr>
              </a:solidFill>
            </a:rPr>
            <a:t>Практичний</a:t>
          </a:r>
          <a:endParaRPr lang="ru-RU" sz="32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003417" y="2556457"/>
        <a:ext cx="7429980" cy="511427"/>
      </dsp:txXfrm>
    </dsp:sp>
    <dsp:sp modelId="{EC2E7BDE-707E-4511-B94A-74BFD5DCFED1}">
      <dsp:nvSpPr>
        <dsp:cNvPr id="0" name=""/>
        <dsp:cNvSpPr/>
      </dsp:nvSpPr>
      <dsp:spPr>
        <a:xfrm>
          <a:off x="683775" y="2492528"/>
          <a:ext cx="639284" cy="6392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10272"/>
              <a:lumOff val="32836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D7240E-E7A3-49D4-A721-113AA6822368}">
      <dsp:nvSpPr>
        <dsp:cNvPr id="0" name=""/>
        <dsp:cNvSpPr/>
      </dsp:nvSpPr>
      <dsp:spPr>
        <a:xfrm>
          <a:off x="811049" y="3323501"/>
          <a:ext cx="7622348" cy="511427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6603"/>
                <a:lumOff val="23558"/>
                <a:alphaOff val="0"/>
                <a:shade val="60000"/>
              </a:schemeClr>
            </a:gs>
            <a:gs pos="33000">
              <a:schemeClr val="accent2">
                <a:shade val="50000"/>
                <a:hueOff val="0"/>
                <a:satOff val="6603"/>
                <a:lumOff val="23558"/>
                <a:alphaOff val="0"/>
                <a:tint val="86500"/>
              </a:schemeClr>
            </a:gs>
            <a:gs pos="46750">
              <a:schemeClr val="accent2">
                <a:shade val="50000"/>
                <a:hueOff val="0"/>
                <a:satOff val="6603"/>
                <a:lumOff val="23558"/>
                <a:alphaOff val="0"/>
                <a:tint val="71000"/>
                <a:satMod val="112000"/>
              </a:schemeClr>
            </a:gs>
            <a:gs pos="53000">
              <a:schemeClr val="accent2">
                <a:shade val="50000"/>
                <a:hueOff val="0"/>
                <a:satOff val="6603"/>
                <a:lumOff val="23558"/>
                <a:alphaOff val="0"/>
                <a:tint val="71000"/>
                <a:satMod val="112000"/>
              </a:schemeClr>
            </a:gs>
            <a:gs pos="68000">
              <a:schemeClr val="accent2">
                <a:shade val="50000"/>
                <a:hueOff val="0"/>
                <a:satOff val="6603"/>
                <a:lumOff val="23558"/>
                <a:alphaOff val="0"/>
                <a:tint val="86000"/>
              </a:schemeClr>
            </a:gs>
            <a:gs pos="100000">
              <a:schemeClr val="accent2">
                <a:shade val="50000"/>
                <a:hueOff val="0"/>
                <a:satOff val="6603"/>
                <a:lumOff val="23558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594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accent6">
                  <a:lumMod val="50000"/>
                </a:schemeClr>
              </a:solidFill>
            </a:rPr>
            <a:t>Проблемний</a:t>
          </a:r>
          <a:endParaRPr lang="ru-RU" sz="32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811049" y="3323501"/>
        <a:ext cx="7622348" cy="511427"/>
      </dsp:txXfrm>
    </dsp:sp>
    <dsp:sp modelId="{F7CB680F-A114-4AA2-8910-C703C278CCEB}">
      <dsp:nvSpPr>
        <dsp:cNvPr id="0" name=""/>
        <dsp:cNvSpPr/>
      </dsp:nvSpPr>
      <dsp:spPr>
        <a:xfrm>
          <a:off x="491407" y="3259573"/>
          <a:ext cx="639284" cy="6392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6848"/>
              <a:lumOff val="21891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3B5CF5-5B1C-4D8B-9730-32D28776F4C0}">
      <dsp:nvSpPr>
        <dsp:cNvPr id="0" name=""/>
        <dsp:cNvSpPr/>
      </dsp:nvSpPr>
      <dsp:spPr>
        <a:xfrm>
          <a:off x="390365" y="4090545"/>
          <a:ext cx="8043032" cy="511427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3302"/>
                <a:lumOff val="11779"/>
                <a:alphaOff val="0"/>
                <a:shade val="60000"/>
              </a:schemeClr>
            </a:gs>
            <a:gs pos="33000">
              <a:schemeClr val="accent2">
                <a:shade val="50000"/>
                <a:hueOff val="0"/>
                <a:satOff val="3302"/>
                <a:lumOff val="11779"/>
                <a:alphaOff val="0"/>
                <a:tint val="86500"/>
              </a:schemeClr>
            </a:gs>
            <a:gs pos="46750">
              <a:schemeClr val="accent2">
                <a:shade val="50000"/>
                <a:hueOff val="0"/>
                <a:satOff val="3302"/>
                <a:lumOff val="11779"/>
                <a:alphaOff val="0"/>
                <a:tint val="71000"/>
                <a:satMod val="112000"/>
              </a:schemeClr>
            </a:gs>
            <a:gs pos="53000">
              <a:schemeClr val="accent2">
                <a:shade val="50000"/>
                <a:hueOff val="0"/>
                <a:satOff val="3302"/>
                <a:lumOff val="11779"/>
                <a:alphaOff val="0"/>
                <a:tint val="71000"/>
                <a:satMod val="112000"/>
              </a:schemeClr>
            </a:gs>
            <a:gs pos="68000">
              <a:schemeClr val="accent2">
                <a:shade val="50000"/>
                <a:hueOff val="0"/>
                <a:satOff val="3302"/>
                <a:lumOff val="11779"/>
                <a:alphaOff val="0"/>
                <a:tint val="86000"/>
              </a:schemeClr>
            </a:gs>
            <a:gs pos="100000">
              <a:schemeClr val="accent2">
                <a:shade val="50000"/>
                <a:hueOff val="0"/>
                <a:satOff val="3302"/>
                <a:lumOff val="11779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594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accent6">
                  <a:lumMod val="50000"/>
                </a:schemeClr>
              </a:solidFill>
            </a:rPr>
            <a:t>Дослідницький</a:t>
          </a:r>
          <a:endParaRPr lang="ru-RU" sz="32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90365" y="4090545"/>
        <a:ext cx="8043032" cy="511427"/>
      </dsp:txXfrm>
    </dsp:sp>
    <dsp:sp modelId="{5EB32A7D-1702-4A76-BA77-0EC74A00E9D6}">
      <dsp:nvSpPr>
        <dsp:cNvPr id="0" name=""/>
        <dsp:cNvSpPr/>
      </dsp:nvSpPr>
      <dsp:spPr>
        <a:xfrm>
          <a:off x="70723" y="4026617"/>
          <a:ext cx="639284" cy="6392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3424"/>
              <a:lumOff val="10945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63378-C7EE-4F44-A00B-6B70D5783650}" type="datetimeFigureOut">
              <a:rPr lang="uk-UA" smtClean="0"/>
              <a:pPr/>
              <a:t>20.03.2018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B89F0-B01C-4E42-8667-0F1D767B3A9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B89F0-B01C-4E42-8667-0F1D767B3A9C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0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" name="Полилиния 12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E80FAB-9763-4031-BB90-2C0C48BE5218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4E8E1E-2171-465D-A4D5-141576DFD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B31C03-5E11-4126-97FB-93544A2D2DBC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80F6B8-C1CF-4569-A85A-A498B5974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20769F-29C7-42C0-AA16-C8826AD06F7A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E6AB93-C3BB-40FF-B667-175BE4FAF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70CD97-18BF-41FD-945F-29C4E74500CC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CD12DC-A63C-47B8-91EC-C0F63F3DF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0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" name="Полилиния 12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AD479F-AFA6-48E2-B0EB-E83A548D74B0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7CA0A9-CC09-42B6-825D-8E7E2951B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75C076-FB6B-43EF-995B-F404227AC3C6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9BD06-4A6C-485B-BBF6-5759FBEA7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8DE380-9203-4084-B792-183AA96B6C1C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22B613B-F49D-4973-B838-62FE3C1A1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043EDF-9FFB-4B2D-9ED2-3169EE3E6FFA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4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B79331-75BC-4414-AB55-2367F0060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7FE9D7-4940-4E54-B195-FC4DC691B012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185756-6BF0-4294-99DE-27CE48879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D198E4-166A-4129-BA0C-C5214D7839F1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06AD24-D389-408B-815E-FD0F40F91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4C4CF1-7F54-40C4-A4D3-0344B92C3BA2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20C6F3-EB2D-4575-A86C-50D89E635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676A55">
                    <a:shade val="50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52E1F7E1-EA1F-4F9A-82AA-C450B2514424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676A55">
                    <a:shade val="50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676A55">
                    <a:shade val="50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BA90AFDD-AC4A-49FE-9942-A43081311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ransition spd="med">
    <p:wheel spokes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A8CDD7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C0BEAF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8"/>
            <a:ext cx="9144000" cy="626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11760" y="1052736"/>
            <a:ext cx="5000625" cy="32624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 smtClean="0">
                <a:solidFill>
                  <a:srgbClr val="B0CCB0">
                    <a:lumMod val="50000"/>
                  </a:srgbClr>
                </a:solidFill>
                <a:latin typeface="Arial"/>
                <a:cs typeface="+mn-cs"/>
              </a:rPr>
              <a:t>Презентація досвіду роботи вчителя математики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 err="1" smtClean="0">
                <a:solidFill>
                  <a:srgbClr val="B0CCB0">
                    <a:lumMod val="50000"/>
                  </a:srgbClr>
                </a:solidFill>
                <a:latin typeface="Arial"/>
                <a:cs typeface="+mn-cs"/>
              </a:rPr>
              <a:t>Витко</a:t>
            </a:r>
            <a:r>
              <a:rPr lang="uk-UA" sz="3200" b="1" i="1" dirty="0" smtClean="0">
                <a:solidFill>
                  <a:srgbClr val="B0CCB0">
                    <a:lumMod val="50000"/>
                  </a:srgbClr>
                </a:solidFill>
                <a:latin typeface="Arial"/>
                <a:cs typeface="+mn-cs"/>
              </a:rPr>
              <a:t> Уляни Петрівни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i="1" dirty="0">
              <a:solidFill>
                <a:srgbClr val="B0CCB0">
                  <a:lumMod val="50000"/>
                </a:srgbClr>
              </a:soli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rgbClr val="B0CCB0">
                    <a:lumMod val="50000"/>
                  </a:srgbClr>
                </a:solidFill>
                <a:latin typeface="Arial"/>
                <a:cs typeface="+mn-cs"/>
              </a:rPr>
              <a:t> </a:t>
            </a:r>
            <a:endParaRPr lang="en-US" sz="2000" b="1" i="1" dirty="0">
              <a:solidFill>
                <a:srgbClr val="B0CCB0">
                  <a:lumMod val="50000"/>
                </a:srgbClr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60648"/>
            <a:ext cx="4545409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Для </a:t>
            </a:r>
            <a:r>
              <a:rPr lang="ru-RU" sz="2800" b="1" cap="all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актуалізації</a:t>
            </a:r>
            <a:r>
              <a:rPr lang="ru-RU" sz="28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ru-RU" sz="2800" b="1" cap="all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опорних</a:t>
            </a:r>
            <a:r>
              <a:rPr lang="ru-RU" sz="28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ru-RU" sz="2800" b="1" cap="all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знань</a:t>
            </a:r>
            <a:r>
              <a:rPr lang="ru-RU" sz="28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ru-RU" sz="2800" b="1" cap="all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проводжу</a:t>
            </a:r>
            <a:r>
              <a:rPr lang="ru-RU" sz="28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03648" y="1916832"/>
            <a:ext cx="5686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 dirty="0">
                <a:solidFill>
                  <a:srgbClr val="7030A0"/>
                </a:solidFill>
                <a:latin typeface="Calibri" pitchFamily="34" charset="0"/>
              </a:rPr>
              <a:t>1.Математичні диктанти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32211" y="2350219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7030A0"/>
                </a:solidFill>
                <a:latin typeface="Calibri" pitchFamily="34" charset="0"/>
              </a:rPr>
              <a:t>2.Усні вправи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32211" y="2924894"/>
            <a:ext cx="62150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7030A0"/>
                </a:solidFill>
                <a:latin typeface="Calibri" pitchFamily="34" charset="0"/>
              </a:rPr>
              <a:t>3.Усні вправи за готовими</a:t>
            </a:r>
          </a:p>
          <a:p>
            <a:r>
              <a:rPr lang="uk-UA" sz="2800" b="1" i="1">
                <a:solidFill>
                  <a:srgbClr val="7030A0"/>
                </a:solidFill>
                <a:latin typeface="Calibri" pitchFamily="34" charset="0"/>
              </a:rPr>
              <a:t> рисунками з геометрії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24273" y="3717057"/>
            <a:ext cx="5588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7030A0"/>
                </a:solidFill>
                <a:latin typeface="Calibri" pitchFamily="34" charset="0"/>
              </a:rPr>
              <a:t>4. Фронтальне опитування </a:t>
            </a:r>
          </a:p>
          <a:p>
            <a:r>
              <a:rPr lang="uk-UA" sz="2800" b="1" i="1">
                <a:solidFill>
                  <a:srgbClr val="7030A0"/>
                </a:solidFill>
                <a:latin typeface="Calibri" pitchFamily="34" charset="0"/>
              </a:rPr>
              <a:t>класу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32211" y="4653682"/>
            <a:ext cx="5715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7030A0"/>
                </a:solidFill>
                <a:latin typeface="Calibri" pitchFamily="34" charset="0"/>
              </a:rPr>
              <a:t>5.Самостійні роботи різного</a:t>
            </a:r>
          </a:p>
          <a:p>
            <a:r>
              <a:rPr lang="uk-UA" sz="2800" b="1" i="1">
                <a:solidFill>
                  <a:srgbClr val="7030A0"/>
                </a:solidFill>
                <a:latin typeface="Calibri" pitchFamily="34" charset="0"/>
              </a:rPr>
              <a:t> виду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32211" y="5590307"/>
            <a:ext cx="48974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7030A0"/>
                </a:solidFill>
                <a:latin typeface="Calibri" pitchFamily="34" charset="0"/>
              </a:rPr>
              <a:t>6.Тестову перевірку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096832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effectLst/>
                <a:latin typeface="Georgia" pitchFamily="18" charset="0"/>
              </a:rPr>
              <a:t/>
            </a:r>
            <a:br>
              <a:rPr lang="ru-RU" sz="3600" b="1" dirty="0" smtClean="0">
                <a:effectLst/>
                <a:latin typeface="Georgia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effectLst/>
                <a:latin typeface="Georgia" pitchFamily="18" charset="0"/>
              </a:rPr>
              <a:t>«</a:t>
            </a:r>
            <a:r>
              <a:rPr lang="ru-RU" sz="3600" b="1" dirty="0" err="1" smtClean="0">
                <a:solidFill>
                  <a:srgbClr val="7030A0"/>
                </a:solidFill>
                <a:effectLst/>
                <a:latin typeface="Georgia" pitchFamily="18" charset="0"/>
              </a:rPr>
              <a:t>Мікрофон</a:t>
            </a:r>
            <a:r>
              <a:rPr lang="ru-RU" sz="3600" b="1" dirty="0" smtClean="0">
                <a:solidFill>
                  <a:srgbClr val="7030A0"/>
                </a:solidFill>
                <a:effectLst/>
                <a:latin typeface="Georgia" pitchFamily="18" charset="0"/>
              </a:rPr>
              <a:t>»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80728"/>
            <a:ext cx="7498080" cy="52676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часто на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актуалізації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опорних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підбиття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підсумків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уроку.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Роботу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організовую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так: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ставлю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2)ручка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виконує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роль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уявного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мікрофона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передають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один одному, по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черзі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беручи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слово;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3) слово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той, у кого в руках «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уявний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мікрофон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логічно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556792"/>
            <a:ext cx="7498080" cy="178621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effectLst/>
                <a:latin typeface="Georgia" pitchFamily="18" charset="0"/>
              </a:rPr>
              <a:t/>
            </a:r>
            <a:br>
              <a:rPr lang="ru-RU" sz="4000" b="1" dirty="0" smtClean="0">
                <a:effectLst/>
                <a:latin typeface="Georgia" pitchFamily="18" charset="0"/>
              </a:rPr>
            </a:br>
            <a:r>
              <a:rPr lang="ru-RU" sz="4000" b="1" dirty="0" smtClean="0">
                <a:effectLst/>
                <a:latin typeface="Georgia" pitchFamily="18" charset="0"/>
              </a:rPr>
              <a:t/>
            </a:r>
            <a:br>
              <a:rPr lang="ru-RU" sz="4000" b="1" dirty="0" smtClean="0">
                <a:effectLst/>
                <a:latin typeface="Georgia" pitchFamily="18" charset="0"/>
              </a:rPr>
            </a:br>
            <a:r>
              <a:rPr lang="ru-RU" sz="4000" b="1" dirty="0" smtClean="0">
                <a:effectLst/>
                <a:latin typeface="Georgia" pitchFamily="18" charset="0"/>
              </a:rPr>
              <a:t/>
            </a:r>
            <a:br>
              <a:rPr lang="ru-RU" sz="4000" b="1" dirty="0" smtClean="0">
                <a:effectLst/>
                <a:latin typeface="Georgia" pitchFamily="18" charset="0"/>
              </a:rPr>
            </a:br>
            <a:r>
              <a:rPr lang="ru-RU" sz="4000" b="1" dirty="0" smtClean="0">
                <a:effectLst/>
                <a:latin typeface="Georgia" pitchFamily="18" charset="0"/>
              </a:rPr>
              <a:t>         </a:t>
            </a:r>
            <a:r>
              <a:rPr lang="ru-RU" sz="3600" b="1" dirty="0" smtClean="0">
                <a:solidFill>
                  <a:srgbClr val="7030A0"/>
                </a:solidFill>
                <a:effectLst/>
                <a:latin typeface="Georgia" pitchFamily="18" charset="0"/>
              </a:rPr>
              <a:t>«</a:t>
            </a:r>
            <a:r>
              <a:rPr lang="ru-RU" sz="3600" b="1" dirty="0" err="1" smtClean="0">
                <a:solidFill>
                  <a:srgbClr val="7030A0"/>
                </a:solidFill>
                <a:effectLst/>
                <a:latin typeface="Georgia" pitchFamily="18" charset="0"/>
              </a:rPr>
              <a:t>Мозковий</a:t>
            </a:r>
            <a:r>
              <a:rPr lang="ru-RU" sz="3600" b="1" dirty="0" smtClean="0">
                <a:solidFill>
                  <a:srgbClr val="7030A0"/>
                </a:solidFill>
                <a:effectLst/>
                <a:latin typeface="Georgia" pitchFamily="18" charset="0"/>
              </a:rPr>
              <a:t> штурм»</a:t>
            </a:r>
            <a:r>
              <a:rPr lang="ru-RU" sz="4000" b="1" dirty="0" smtClean="0">
                <a:effectLst/>
                <a:latin typeface="Georgia" pitchFamily="18" charset="0"/>
              </a:rPr>
              <a:t/>
            </a:r>
            <a:br>
              <a:rPr lang="ru-RU" sz="4000" b="1" dirty="0" smtClean="0">
                <a:effectLst/>
                <a:latin typeface="Georgia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Мозковий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штурм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спонукає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проявити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уяву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методу </a:t>
            </a:r>
            <a:r>
              <a:rPr lang="ru-RU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 тому, </a:t>
            </a:r>
            <a:r>
              <a:rPr lang="ru-RU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обмежений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вислухати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якомога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ідей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колективного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обговорення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пошуку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розв’язання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задач </a:t>
            </a:r>
            <a:r>
              <a:rPr lang="ru-RU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виявляють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вільно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висловлюють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думки, </a:t>
            </a:r>
            <a:r>
              <a:rPr lang="ru-RU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фіксуються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дошці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b="1" dirty="0" smtClean="0">
                <a:effectLst/>
                <a:latin typeface="Georgia" pitchFamily="18" charset="0"/>
              </a:rPr>
              <a:t/>
            </a:r>
            <a:br>
              <a:rPr lang="ru-RU" sz="4000" b="1" dirty="0" smtClean="0">
                <a:effectLst/>
                <a:latin typeface="Georgia" pitchFamily="18" charset="0"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>
              <a:effectLst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/>
                <a:latin typeface="Georgia" pitchFamily="18" charset="0"/>
              </a:rPr>
              <a:t>Робота в </a:t>
            </a:r>
            <a:r>
              <a:rPr lang="ru-RU" sz="3600" b="1" dirty="0" err="1" smtClean="0">
                <a:solidFill>
                  <a:srgbClr val="7030A0"/>
                </a:solidFill>
                <a:effectLst/>
                <a:latin typeface="Georgia" pitchFamily="18" charset="0"/>
              </a:rPr>
              <a:t>групах</a:t>
            </a:r>
            <a:r>
              <a:rPr lang="ru-RU" sz="3600" b="1" dirty="0" smtClean="0">
                <a:solidFill>
                  <a:srgbClr val="7030A0"/>
                </a:solidFill>
                <a:effectLst/>
                <a:latin typeface="Georgia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effectLst/>
                <a:latin typeface="Georgia" pitchFamily="18" charset="0"/>
              </a:rPr>
              <a:t>і</a:t>
            </a:r>
            <a:r>
              <a:rPr lang="ru-RU" sz="3600" b="1" dirty="0" smtClean="0">
                <a:solidFill>
                  <a:srgbClr val="7030A0"/>
                </a:solidFill>
                <a:effectLst/>
                <a:latin typeface="Georgia" pitchFamily="18" charset="0"/>
              </a:rPr>
              <a:t> парах</a:t>
            </a:r>
            <a:r>
              <a:rPr lang="ru-RU" sz="3600" b="1" dirty="0" smtClean="0">
                <a:effectLst/>
                <a:latin typeface="Georgia" pitchFamily="18" charset="0"/>
              </a:rPr>
              <a:t/>
            </a:r>
            <a:br>
              <a:rPr lang="ru-RU" sz="3600" b="1" dirty="0" smtClean="0">
                <a:effectLst/>
                <a:latin typeface="Georgia" pitchFamily="18" charset="0"/>
              </a:rPr>
            </a:br>
            <a:endParaRPr lang="ru-RU" sz="3600" b="1" dirty="0">
              <a:effectLst/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908720"/>
            <a:ext cx="7818072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організована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як на уроках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засвоєння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уроках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умінь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отримують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висловлюватись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подумати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обмінятись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думками один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одним,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озвучувати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думки перед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класом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парах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виконати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обговорити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короткий текст,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сформулювати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підсумок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уроку;</a:t>
            </a:r>
          </a:p>
          <a:p>
            <a:pPr>
              <a:lnSpc>
                <a:spcPct val="12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розробити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проаналізувати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вправу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задачу;</a:t>
            </a:r>
          </a:p>
          <a:p>
            <a:pPr>
              <a:lnSpc>
                <a:spcPct val="12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оцінити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один одного;</a:t>
            </a:r>
          </a:p>
          <a:p>
            <a:pPr>
              <a:lnSpc>
                <a:spcPct val="12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•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порівняти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записи,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зроблені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класі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buNone/>
            </a:pPr>
            <a:endParaRPr lang="ru-RU" sz="1500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  <a:effectLst/>
                <a:latin typeface="Georgia" pitchFamily="18" charset="0"/>
              </a:rPr>
              <a:t>“РОБОТА В МАЛИХ ГРУПАХ” </a:t>
            </a:r>
            <a:r>
              <a:rPr lang="ru-RU" sz="2400" b="1" dirty="0" smtClean="0">
                <a:effectLst/>
                <a:latin typeface="Georgia" pitchFamily="18" charset="0"/>
              </a:rPr>
              <a:t/>
            </a:r>
            <a:br>
              <a:rPr lang="ru-RU" sz="2400" b="1" dirty="0" smtClean="0">
                <a:effectLst/>
                <a:latin typeface="Georgia" pitchFamily="18" charset="0"/>
              </a:rPr>
            </a:br>
            <a:endParaRPr lang="ru-RU" sz="2400" b="1" dirty="0">
              <a:effectLst/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908720"/>
            <a:ext cx="7498080" cy="53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600" dirty="0" smtClean="0"/>
              <a:t> </a:t>
            </a:r>
            <a:endParaRPr lang="ru-RU" sz="1600" dirty="0" smtClean="0"/>
          </a:p>
          <a:p>
            <a:pPr>
              <a:buFont typeface="Wingdings" pitchFamily="2" charset="2"/>
              <a:buChar char="v"/>
            </a:pPr>
            <a:r>
              <a:rPr lang="uk-UA" sz="2000" dirty="0" smtClean="0"/>
              <a:t>  </a:t>
            </a:r>
            <a:r>
              <a:rPr lang="uk-UA" sz="1800" dirty="0" smtClean="0"/>
              <a:t>    </a:t>
            </a:r>
            <a:r>
              <a:rPr lang="uk-UA" sz="1800" dirty="0" smtClean="0">
                <a:latin typeface="Georgia" pitchFamily="18" charset="0"/>
              </a:rPr>
              <a:t> Вивішую список, за яким учні </a:t>
            </a:r>
          </a:p>
          <a:p>
            <a:pPr>
              <a:buNone/>
            </a:pPr>
            <a:r>
              <a:rPr lang="uk-UA" sz="1800" dirty="0" smtClean="0">
                <a:latin typeface="Georgia" pitchFamily="18" charset="0"/>
              </a:rPr>
              <a:t>об'єднуються в групи по 4- 5 чоловік.</a:t>
            </a:r>
          </a:p>
          <a:p>
            <a:pPr>
              <a:buNone/>
            </a:pPr>
            <a:r>
              <a:rPr lang="uk-UA" sz="1800" dirty="0" smtClean="0">
                <a:latin typeface="Georgia" pitchFamily="18" charset="0"/>
              </a:rPr>
              <a:t>Групи гетерогенні, тобто об'єднанні</a:t>
            </a:r>
          </a:p>
          <a:p>
            <a:pPr>
              <a:buNone/>
            </a:pPr>
            <a:r>
              <a:rPr lang="uk-UA" sz="1800" dirty="0" smtClean="0">
                <a:latin typeface="Georgia" pitchFamily="18" charset="0"/>
              </a:rPr>
              <a:t> сильні, середні і слабкі учні. Це</a:t>
            </a:r>
          </a:p>
          <a:p>
            <a:pPr>
              <a:buNone/>
            </a:pPr>
            <a:r>
              <a:rPr lang="uk-UA" sz="1800" dirty="0" smtClean="0">
                <a:latin typeface="Georgia" pitchFamily="18" charset="0"/>
              </a:rPr>
              <a:t> необхідно для стимулювання творчого</a:t>
            </a:r>
          </a:p>
          <a:p>
            <a:pPr>
              <a:buNone/>
            </a:pPr>
            <a:r>
              <a:rPr lang="uk-UA" sz="1800" dirty="0" smtClean="0">
                <a:latin typeface="Georgia" pitchFamily="18" charset="0"/>
              </a:rPr>
              <a:t> мислення й інтенсивного обміну ідеями.</a:t>
            </a:r>
          </a:p>
          <a:p>
            <a:pPr>
              <a:buFont typeface="Wingdings" pitchFamily="2" charset="2"/>
              <a:buChar char="v"/>
            </a:pPr>
            <a:r>
              <a:rPr lang="uk-UA" sz="1800" dirty="0" smtClean="0">
                <a:latin typeface="Georgia" pitchFamily="18" charset="0"/>
              </a:rPr>
              <a:t>       Кожній групі даю завдання,</a:t>
            </a:r>
          </a:p>
          <a:p>
            <a:pPr>
              <a:buNone/>
            </a:pPr>
            <a:r>
              <a:rPr lang="uk-UA" sz="1800" dirty="0" smtClean="0">
                <a:latin typeface="Georgia" pitchFamily="18" charset="0"/>
              </a:rPr>
              <a:t>            над яким вона працює. </a:t>
            </a:r>
          </a:p>
          <a:p>
            <a:pPr>
              <a:buFont typeface="Wingdings" pitchFamily="2" charset="2"/>
              <a:buChar char="v"/>
            </a:pPr>
            <a:r>
              <a:rPr lang="uk-UA" sz="1800" dirty="0" smtClean="0">
                <a:latin typeface="Georgia" pitchFamily="18" charset="0"/>
              </a:rPr>
              <a:t>       Контролюю процес. </a:t>
            </a:r>
          </a:p>
          <a:p>
            <a:pPr>
              <a:buFont typeface="Wingdings" pitchFamily="2" charset="2"/>
              <a:buChar char="v"/>
            </a:pPr>
            <a:r>
              <a:rPr lang="uk-UA" sz="1800" dirty="0" smtClean="0">
                <a:latin typeface="Georgia" pitchFamily="18" charset="0"/>
              </a:rPr>
              <a:t>       Необхідно домогтися, щоб всі учні зрозуміли, як </a:t>
            </a:r>
          </a:p>
          <a:p>
            <a:pPr>
              <a:buNone/>
            </a:pPr>
            <a:r>
              <a:rPr lang="uk-UA" sz="1800" dirty="0" smtClean="0">
                <a:latin typeface="Georgia" pitchFamily="18" charset="0"/>
              </a:rPr>
              <a:t>            виконується завдання. </a:t>
            </a:r>
          </a:p>
          <a:p>
            <a:pPr>
              <a:buFont typeface="Wingdings" pitchFamily="2" charset="2"/>
              <a:buChar char="v"/>
            </a:pPr>
            <a:r>
              <a:rPr lang="uk-UA" sz="1800" dirty="0" smtClean="0">
                <a:latin typeface="Georgia" pitchFamily="18" charset="0"/>
              </a:rPr>
              <a:t>       По закінченню відведеного часу кожна група представляє </a:t>
            </a:r>
          </a:p>
          <a:p>
            <a:pPr>
              <a:buNone/>
            </a:pPr>
            <a:r>
              <a:rPr lang="uk-UA" sz="1800" dirty="0" smtClean="0">
                <a:latin typeface="Georgia" pitchFamily="18" charset="0"/>
              </a:rPr>
              <a:t>            результати своєї роботи. Весь клас здійснює перевірку за</a:t>
            </a:r>
          </a:p>
          <a:p>
            <a:pPr>
              <a:buNone/>
            </a:pPr>
            <a:r>
              <a:rPr lang="uk-UA" sz="1800" dirty="0" smtClean="0">
                <a:latin typeface="Georgia" pitchFamily="18" charset="0"/>
              </a:rPr>
              <a:t>            готовим трафаретом ( наприклад </a:t>
            </a:r>
            <a:r>
              <a:rPr lang="uk-UA" sz="1800" b="1" dirty="0" smtClean="0">
                <a:latin typeface="Georgia" pitchFamily="18" charset="0"/>
              </a:rPr>
              <a:t>математичне лото</a:t>
            </a:r>
            <a:r>
              <a:rPr lang="uk-UA" sz="1800" dirty="0" smtClean="0">
                <a:latin typeface="Georgia" pitchFamily="18" charset="0"/>
              </a:rPr>
              <a:t>). </a:t>
            </a:r>
            <a:endParaRPr lang="ru-RU" sz="1800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60648"/>
            <a:ext cx="749808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effectLst/>
                <a:latin typeface="Georgia" pitchFamily="18" charset="0"/>
              </a:rPr>
              <a:t> </a:t>
            </a:r>
            <a:br>
              <a:rPr lang="ru-RU" sz="3600" dirty="0" smtClean="0">
                <a:effectLst/>
                <a:latin typeface="Georgia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effectLst/>
                <a:latin typeface="Georgia" pitchFamily="18" charset="0"/>
              </a:rPr>
              <a:t>«</a:t>
            </a:r>
            <a:r>
              <a:rPr lang="ru-RU" sz="3100" b="1" dirty="0" err="1" smtClean="0">
                <a:solidFill>
                  <a:srgbClr val="7030A0"/>
                </a:solidFill>
                <a:effectLst/>
                <a:latin typeface="Georgia" pitchFamily="18" charset="0"/>
              </a:rPr>
              <a:t>Асоціативний</a:t>
            </a:r>
            <a:r>
              <a:rPr lang="ru-RU" sz="3100" b="1" dirty="0" smtClean="0">
                <a:solidFill>
                  <a:srgbClr val="7030A0"/>
                </a:solidFill>
                <a:effectLst/>
                <a:latin typeface="Georgia" pitchFamily="18" charset="0"/>
              </a:rPr>
              <a:t> кущ»</a:t>
            </a:r>
            <a:r>
              <a:rPr lang="ru-RU" sz="3600" dirty="0" smtClean="0">
                <a:effectLst/>
                <a:latin typeface="Georgia" pitchFamily="18" charset="0"/>
              </a:rPr>
              <a:t/>
            </a:r>
            <a:br>
              <a:rPr lang="ru-RU" sz="3600" dirty="0" smtClean="0">
                <a:effectLst/>
                <a:latin typeface="Georgia" pitchFamily="18" charset="0"/>
              </a:rPr>
            </a:br>
            <a:endParaRPr lang="ru-RU" sz="3600" dirty="0">
              <a:effectLst/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різновидів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мозкового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штурму.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час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повторення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актуалізації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 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Квадратний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корінь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(9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алгебра)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•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центрі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дошки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роблю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запис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Функц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ія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=√х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•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пропоную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згадати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означення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формули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•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запрошую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дошки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написати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запису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15722" y="165408"/>
            <a:ext cx="7429552" cy="584775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endParaRPr lang="ru-RU" sz="3200" b="1" i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750" y="908050"/>
            <a:ext cx="7929563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1.Факультативний курс </a:t>
            </a:r>
            <a:r>
              <a:rPr lang="uk-UA" sz="2400" b="1" i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“Готуємось</a:t>
            </a:r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до ЗНО”</a:t>
            </a:r>
            <a:endParaRPr lang="uk-UA" sz="2400" b="1" i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750" y="1341438"/>
            <a:ext cx="6215063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2.Групові консультації.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750" y="1844675"/>
            <a:ext cx="83581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3. </a:t>
            </a: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У</a:t>
            </a:r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часть </a:t>
            </a: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в тижні </a:t>
            </a:r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математики.</a:t>
            </a:r>
            <a:endParaRPr lang="uk-UA" sz="2400" b="1" i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313" y="2492896"/>
            <a:ext cx="867568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4. Шкільний організатор міжнародної </a:t>
            </a: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математичної гри </a:t>
            </a:r>
            <a:r>
              <a:rPr lang="uk-UA" sz="2400" b="1" i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“Кенгуру</a:t>
            </a:r>
            <a:r>
              <a:rPr lang="uk-UA" sz="2400" b="1" i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”</a:t>
            </a: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та </a:t>
            </a:r>
            <a:r>
              <a:rPr lang="uk-UA" sz="2400" b="1" i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“Олімпус”</a:t>
            </a:r>
            <a:endParaRPr lang="uk-UA" sz="2400" b="1" i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38266" y="165408"/>
            <a:ext cx="628654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cap="all" dirty="0">
                <a:ln w="0"/>
                <a:solidFill>
                  <a:srgbClr val="5A2C64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Позакласна робота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1500" y="3573016"/>
            <a:ext cx="85725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5. Член </a:t>
            </a: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методичного об'єднання вчителів математики 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11"/>
          <p:cNvSpPr>
            <a:spLocks noChangeArrowheads="1" noChangeShapeType="1" noTextEdit="1"/>
          </p:cNvSpPr>
          <p:nvPr/>
        </p:nvSpPr>
        <p:spPr bwMode="auto">
          <a:xfrm>
            <a:off x="4038600" y="533400"/>
            <a:ext cx="4724400" cy="1314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uk-UA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CC66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2121"/>
            <a:ext cx="597144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Конкурс</a:t>
            </a:r>
            <a:endParaRPr lang="uk-UA" sz="4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48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“ Кенгуру “</a:t>
            </a:r>
            <a:endParaRPr lang="ru-RU" sz="4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5" descr="D:\Портфоліо_Галелюка_Л_Т\Foto\матем 2013\2013-05-24 08.19.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509713"/>
            <a:ext cx="3621087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D:\Портфоліо_Галелюка_Л_Т\Foto\КЕНГУРУ_2015\2015-03-19 13.08.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3798421" cy="506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11"/>
          <p:cNvSpPr>
            <a:spLocks noChangeArrowheads="1" noChangeShapeType="1" noTextEdit="1"/>
          </p:cNvSpPr>
          <p:nvPr/>
        </p:nvSpPr>
        <p:spPr bwMode="auto">
          <a:xfrm>
            <a:off x="4038600" y="533400"/>
            <a:ext cx="4724400" cy="1314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uk-UA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CC66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2121"/>
            <a:ext cx="7200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8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Тиждень математики</a:t>
            </a:r>
            <a:endParaRPr lang="ru-RU" sz="4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3" name="Picture 7" descr="E:\У Л Я Н А\ФОТКИ\з телефона\IMG_20171213_132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2627784" cy="1970838"/>
          </a:xfrm>
          <a:prstGeom prst="snip1Rect">
            <a:avLst/>
          </a:prstGeom>
          <a:noFill/>
        </p:spPr>
      </p:pic>
      <p:pic>
        <p:nvPicPr>
          <p:cNvPr id="24584" name="Picture 8" descr="E:\У Л Я Н А\ФОТКИ\з телефона\IMG_20171213_145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132856"/>
            <a:ext cx="3072341" cy="2304256"/>
          </a:xfrm>
          <a:prstGeom prst="round2SameRect">
            <a:avLst/>
          </a:prstGeom>
          <a:noFill/>
        </p:spPr>
      </p:pic>
      <p:pic>
        <p:nvPicPr>
          <p:cNvPr id="24585" name="Picture 9" descr="E:\У Л Я Н А\ФОТКИ\з телефона\IMG_20171212_0908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836712"/>
            <a:ext cx="3168352" cy="2376264"/>
          </a:xfrm>
          <a:prstGeom prst="roundRect">
            <a:avLst/>
          </a:prstGeom>
          <a:noFill/>
        </p:spPr>
      </p:pic>
      <p:pic>
        <p:nvPicPr>
          <p:cNvPr id="24586" name="Picture 10" descr="E:\У Л Я Н А\ФОТКИ\з телефона\IMG_20171212_0832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005064"/>
            <a:ext cx="3168352" cy="2376264"/>
          </a:xfrm>
          <a:prstGeom prst="round1Rect">
            <a:avLst/>
          </a:prstGeom>
          <a:noFill/>
        </p:spPr>
      </p:pic>
      <p:pic>
        <p:nvPicPr>
          <p:cNvPr id="24587" name="Picture 11" descr="E:\У Л Я Н А\ФОТКИ\з телефона\IMG_20171212_100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293096"/>
            <a:ext cx="3131840" cy="2348880"/>
          </a:xfrm>
          <a:prstGeom prst="round2Diag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60648"/>
            <a:ext cx="614366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Призери</a:t>
            </a: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олімпіад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411760" y="908720"/>
            <a:ext cx="2376264" cy="4854340"/>
            <a:chOff x="1" y="-1"/>
            <a:chExt cx="2376264" cy="4854340"/>
          </a:xfrm>
        </p:grpSpPr>
        <p:sp>
          <p:nvSpPr>
            <p:cNvPr id="9" name="Блок-схема: ручное управление 8"/>
            <p:cNvSpPr/>
            <p:nvPr/>
          </p:nvSpPr>
          <p:spPr>
            <a:xfrm rot="16200000">
              <a:off x="-1239037" y="1239037"/>
              <a:ext cx="4854340" cy="2376264"/>
            </a:xfrm>
            <a:prstGeom prst="flowChartManualOperation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Блок-схема: ручное управление 4"/>
            <p:cNvSpPr/>
            <p:nvPr/>
          </p:nvSpPr>
          <p:spPr>
            <a:xfrm rot="21600000">
              <a:off x="1" y="970867"/>
              <a:ext cx="2376264" cy="2912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0" rIns="15240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400" b="1" i="1" kern="1200" dirty="0" smtClean="0">
                <a:solidFill>
                  <a:srgbClr val="FFFF00"/>
                </a:solidFill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400" b="1" i="1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788024" y="980728"/>
            <a:ext cx="2376264" cy="4854340"/>
            <a:chOff x="1" y="-1"/>
            <a:chExt cx="2376264" cy="4854340"/>
          </a:xfrm>
        </p:grpSpPr>
        <p:sp>
          <p:nvSpPr>
            <p:cNvPr id="12" name="Блок-схема: ручное управление 11"/>
            <p:cNvSpPr/>
            <p:nvPr/>
          </p:nvSpPr>
          <p:spPr>
            <a:xfrm rot="16200000">
              <a:off x="-1239037" y="1239037"/>
              <a:ext cx="4854340" cy="2376264"/>
            </a:xfrm>
            <a:prstGeom prst="flowChartManualOperation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Блок-схема: ручное управление 4"/>
            <p:cNvSpPr/>
            <p:nvPr/>
          </p:nvSpPr>
          <p:spPr>
            <a:xfrm rot="21600000">
              <a:off x="1" y="970867"/>
              <a:ext cx="2376264" cy="2912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0" rIns="15240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400" b="1" i="1" kern="1200" dirty="0" smtClean="0">
                <a:solidFill>
                  <a:srgbClr val="FFFF00"/>
                </a:solidFill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400" b="1" i="1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0" y="836712"/>
            <a:ext cx="2376264" cy="4854340"/>
            <a:chOff x="1" y="-1"/>
            <a:chExt cx="2376264" cy="4854340"/>
          </a:xfrm>
        </p:grpSpPr>
        <p:sp>
          <p:nvSpPr>
            <p:cNvPr id="15" name="Блок-схема: ручное управление 14"/>
            <p:cNvSpPr/>
            <p:nvPr/>
          </p:nvSpPr>
          <p:spPr>
            <a:xfrm rot="16200000">
              <a:off x="-1239037" y="1239037"/>
              <a:ext cx="4854340" cy="2376264"/>
            </a:xfrm>
            <a:prstGeom prst="flowChartManualOperation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Блок-схема: ручное управление 4"/>
            <p:cNvSpPr/>
            <p:nvPr/>
          </p:nvSpPr>
          <p:spPr>
            <a:xfrm rot="21600000">
              <a:off x="1" y="970867"/>
              <a:ext cx="2376264" cy="2912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0" rIns="15240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400" b="1" i="1" kern="1200" dirty="0" smtClean="0">
                <a:solidFill>
                  <a:srgbClr val="FFFF00"/>
                </a:solidFill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400" b="1" i="1" kern="12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1916832"/>
            <a:ext cx="2016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Мидло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Богдан,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учень 9 класу, призер ІІ етапу олімпіади з математики (ІІІ місце, 2014 р.)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11760" y="1916832"/>
            <a:ext cx="237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Оришнюк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Вікторія,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учениця 6 класу, призер ІІ етапу олімпіади з математики (ІІ місце, 2016 р.)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60032" y="1916832"/>
            <a:ext cx="21602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Попельняк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Софія,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учениця 9 класу, призер ІІ етапу олімпіади з математики (ІІІ місце, 2016 р.)</a:t>
            </a:r>
          </a:p>
          <a:p>
            <a:endParaRPr lang="uk-UA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7092280" y="1124744"/>
            <a:ext cx="2051720" cy="4566308"/>
            <a:chOff x="1" y="-1"/>
            <a:chExt cx="2376264" cy="4854340"/>
          </a:xfrm>
        </p:grpSpPr>
        <p:sp>
          <p:nvSpPr>
            <p:cNvPr id="21" name="Блок-схема: ручное управление 20"/>
            <p:cNvSpPr/>
            <p:nvPr/>
          </p:nvSpPr>
          <p:spPr>
            <a:xfrm rot="16200000">
              <a:off x="-1239037" y="1239037"/>
              <a:ext cx="4854340" cy="2376264"/>
            </a:xfrm>
            <a:prstGeom prst="flowChartManualOperation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Блок-схема: ручное управление 4"/>
            <p:cNvSpPr/>
            <p:nvPr/>
          </p:nvSpPr>
          <p:spPr>
            <a:xfrm rot="21600000">
              <a:off x="1" y="970867"/>
              <a:ext cx="2376264" cy="2912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0" rIns="15240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400" b="1" i="1" kern="1200" dirty="0" smtClean="0">
                <a:solidFill>
                  <a:srgbClr val="FFFF00"/>
                </a:solidFill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400" b="1" i="1" kern="12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092280" y="1916832"/>
            <a:ext cx="1763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Палис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Аліна,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учениця 7 класу, призер ІІ етапу олімпіади з математики (ІІ місце, 2017 р.)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33664" y="514821"/>
            <a:ext cx="5084400" cy="5778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1430"/>
              <a:solidFill>
                <a:schemeClr val="bg2">
                  <a:lumMod val="1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60648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Візитка</a:t>
            </a:r>
            <a:endParaRPr lang="uk-UA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836712"/>
            <a:ext cx="799288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Педагогічне кредо: 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“Не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вести дітей за собою, а навпаки, навчити їх самостійно вести себе по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життю.”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Посада: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вчитель математики</a:t>
            </a:r>
          </a:p>
          <a:p>
            <a:pPr>
              <a:buFont typeface="Wingdings" pitchFamily="2" charset="2"/>
              <a:buChar char="v"/>
            </a:pP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Освіта: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вища, Тернопільський національний педагогічний університет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імені В. Гнатюка, фізико-математичний факультет (спеціальність вчитель математики)</a:t>
            </a:r>
          </a:p>
          <a:p>
            <a:pPr>
              <a:buFont typeface="Wingdings" pitchFamily="2" charset="2"/>
              <a:buChar char="v"/>
            </a:pP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Кваліфікаційна категорія: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вчитель спеціаліст</a:t>
            </a:r>
          </a:p>
          <a:p>
            <a:pPr>
              <a:buFont typeface="Wingdings" pitchFamily="2" charset="2"/>
              <a:buChar char="v"/>
            </a:pP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Стаж роботи: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3 роки</a:t>
            </a:r>
          </a:p>
          <a:p>
            <a:pPr>
              <a:buFont typeface="Wingdings" pitchFamily="2" charset="2"/>
              <a:buChar char="v"/>
            </a:pPr>
            <a:endParaRPr lang="uk-UA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2470" y="1595021"/>
            <a:ext cx="7143801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rial" pitchFamily="34" charset="0"/>
              </a:rPr>
              <a:t>Урок має бути хорошим </a:t>
            </a:r>
          </a:p>
          <a:p>
            <a:pPr algn="ctr">
              <a:defRPr/>
            </a:pPr>
            <a:r>
              <a:rPr lang="uk-UA" sz="28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rial" pitchFamily="34" charset="0"/>
              </a:rPr>
              <a:t>передусім для того,щоб в </a:t>
            </a:r>
          </a:p>
          <a:p>
            <a:pPr algn="ctr">
              <a:defRPr/>
            </a:pPr>
            <a:r>
              <a:rPr lang="uk-UA" sz="28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rial" pitchFamily="34" charset="0"/>
              </a:rPr>
              <a:t>інтелектуальному житті</a:t>
            </a:r>
          </a:p>
          <a:p>
            <a:pPr algn="ctr">
              <a:defRPr/>
            </a:pPr>
            <a:r>
              <a:rPr lang="uk-UA" sz="28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rial" pitchFamily="34" charset="0"/>
              </a:rPr>
              <a:t>був не тільки урок.</a:t>
            </a:r>
          </a:p>
          <a:p>
            <a:pPr algn="ctr">
              <a:defRPr/>
            </a:pPr>
            <a:r>
              <a:rPr lang="uk-UA" sz="28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rial" pitchFamily="34" charset="0"/>
              </a:rPr>
              <a:t>Якщо цього досягнуто, урок стає</a:t>
            </a:r>
          </a:p>
          <a:p>
            <a:pPr algn="ctr">
              <a:defRPr/>
            </a:pPr>
            <a:r>
              <a:rPr lang="uk-UA" sz="28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rial" pitchFamily="34" charset="0"/>
              </a:rPr>
              <a:t>для підлітка бажаним вогнищем</a:t>
            </a:r>
          </a:p>
          <a:p>
            <a:pPr algn="ctr">
              <a:defRPr/>
            </a:pPr>
            <a:r>
              <a:rPr lang="uk-UA" sz="28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rial" pitchFamily="34" charset="0"/>
              </a:rPr>
              <a:t>духовного життя,вчитель –</a:t>
            </a:r>
          </a:p>
          <a:p>
            <a:pPr algn="ctr">
              <a:defRPr/>
            </a:pPr>
            <a:r>
              <a:rPr lang="uk-UA" sz="28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rial" pitchFamily="34" charset="0"/>
              </a:rPr>
              <a:t>добрим творцем</a:t>
            </a:r>
            <a:r>
              <a:rPr lang="en-US" sz="28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rial" pitchFamily="34" charset="0"/>
              </a:rPr>
              <a:t> </a:t>
            </a:r>
            <a:r>
              <a:rPr lang="uk-UA" sz="28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rial" pitchFamily="34" charset="0"/>
              </a:rPr>
              <a:t>і хранителем</a:t>
            </a:r>
          </a:p>
          <a:p>
            <a:pPr algn="ctr">
              <a:defRPr/>
            </a:pPr>
            <a:r>
              <a:rPr lang="uk-UA" sz="28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rial" pitchFamily="34" charset="0"/>
              </a:rPr>
              <a:t>цього вогнища,книжка – безцінною</a:t>
            </a:r>
          </a:p>
          <a:p>
            <a:pPr algn="ctr">
              <a:defRPr/>
            </a:pPr>
            <a:r>
              <a:rPr lang="uk-UA" sz="28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rial" pitchFamily="34" charset="0"/>
              </a:rPr>
              <a:t>скарбницею культури .”</a:t>
            </a:r>
          </a:p>
          <a:p>
            <a:pPr algn="ctr">
              <a:defRPr/>
            </a:pPr>
            <a:endParaRPr lang="uk-UA" sz="2800" b="1" i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8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rial" pitchFamily="34" charset="0"/>
              </a:rPr>
              <a:t>                    </a:t>
            </a:r>
            <a:r>
              <a:rPr lang="uk-UA" sz="28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rial" pitchFamily="34" charset="0"/>
              </a:rPr>
              <a:t>Василь </a:t>
            </a:r>
            <a:r>
              <a:rPr lang="uk-UA" sz="24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rial" pitchFamily="34" charset="0"/>
              </a:rPr>
              <a:t>Сухомлинський</a:t>
            </a:r>
            <a:endParaRPr lang="ru-RU" sz="2400" b="1" i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" name="Picture 3" descr="D:\з інтернету\0327d0cf9594a641eda97e22f9fbb12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974404">
            <a:off x="76200" y="384175"/>
            <a:ext cx="29527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1b73af89d1a8438836c73200f679a7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246654">
            <a:off x="130175" y="342900"/>
            <a:ext cx="2500313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15816" y="1268760"/>
            <a:ext cx="5357850" cy="190821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n w="11430"/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+mn-cs"/>
              </a:rPr>
              <a:t>Проблема ,над якою працюю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2636912"/>
            <a:ext cx="7094592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/>
              <a:t>«Використання інтерактивних </a:t>
            </a:r>
            <a:r>
              <a:rPr lang="uk-UA" sz="3600" b="1" dirty="0" smtClean="0"/>
              <a:t>методів та ІКТ </a:t>
            </a:r>
            <a:r>
              <a:rPr lang="uk-UA" sz="3600" b="1" dirty="0"/>
              <a:t>на уроках математики як спосіб формування </a:t>
            </a:r>
            <a:r>
              <a:rPr lang="uk-UA" sz="3600" b="1" dirty="0" smtClean="0"/>
              <a:t>інформацій</a:t>
            </a:r>
            <a:r>
              <a:rPr lang="uk-UA" sz="3600" b="1" dirty="0" smtClean="0"/>
              <a:t>ної </a:t>
            </a:r>
            <a:r>
              <a:rPr lang="uk-UA" sz="3600" b="1" dirty="0"/>
              <a:t>компетентності учнів»</a:t>
            </a:r>
            <a:endParaRPr lang="uk-UA" sz="3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600" b="1" i="1" dirty="0">
              <a:solidFill>
                <a:schemeClr val="accent6">
                  <a:lumMod val="25000"/>
                </a:schemeClr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15365" name="Рисунок 7" descr="a369d647530d50cd2a1102cf8cd0f11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5357813"/>
            <a:ext cx="64293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2714625" y="2928938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99858" y="924818"/>
            <a:ext cx="6964630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cap="all" dirty="0" err="1">
                <a:ln w="0"/>
                <a:solidFill>
                  <a:schemeClr val="accent6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Провідні</a:t>
            </a:r>
            <a:r>
              <a:rPr lang="ru-RU" sz="2800" b="1" i="1" cap="all" dirty="0">
                <a:ln w="0"/>
                <a:solidFill>
                  <a:schemeClr val="accent6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cap="all" dirty="0" err="1">
                <a:ln w="0"/>
                <a:solidFill>
                  <a:schemeClr val="accent6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sz="2800" b="1" i="1" cap="all" dirty="0">
                <a:ln w="0"/>
                <a:solidFill>
                  <a:schemeClr val="accent6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cap="all" dirty="0" err="1">
                <a:ln w="0"/>
                <a:solidFill>
                  <a:schemeClr val="accent6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творчого</a:t>
            </a:r>
            <a:r>
              <a:rPr lang="ru-RU" sz="2800" b="1" i="1" cap="all" dirty="0">
                <a:ln w="0"/>
                <a:solidFill>
                  <a:schemeClr val="accent6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cap="all" dirty="0" err="1">
                <a:ln w="0"/>
                <a:solidFill>
                  <a:schemeClr val="accent6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підходу</a:t>
            </a:r>
            <a:r>
              <a:rPr lang="ru-RU" sz="2800" b="1" i="1" cap="all" dirty="0">
                <a:ln w="0"/>
                <a:solidFill>
                  <a:schemeClr val="accent6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b="1" i="1" cap="all" dirty="0" err="1">
                <a:ln w="0"/>
                <a:solidFill>
                  <a:schemeClr val="accent6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800" b="1" i="1" cap="all" dirty="0">
                <a:ln w="0"/>
                <a:solidFill>
                  <a:schemeClr val="accent6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cap="all" dirty="0">
              <a:ln w="0"/>
              <a:solidFill>
                <a:schemeClr val="accent6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780928"/>
            <a:ext cx="8064896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ln w="1905"/>
                <a:solidFill>
                  <a:schemeClr val="accent6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Зацікавлення</a:t>
            </a:r>
            <a:r>
              <a:rPr lang="ru-RU" sz="3200" b="1" dirty="0">
                <a:ln w="1905"/>
                <a:solidFill>
                  <a:schemeClr val="accent6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 </a:t>
            </a:r>
            <a:r>
              <a:rPr lang="ru-RU" sz="3200" b="1" dirty="0" err="1">
                <a:ln w="1905"/>
                <a:solidFill>
                  <a:schemeClr val="accent6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учнів</a:t>
            </a:r>
            <a:r>
              <a:rPr lang="ru-RU" sz="3200" b="1" dirty="0">
                <a:ln w="1905"/>
                <a:solidFill>
                  <a:schemeClr val="accent6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 </a:t>
            </a:r>
            <a:r>
              <a:rPr lang="ru-RU" sz="3200" b="1" dirty="0" err="1">
                <a:ln w="1905"/>
                <a:solidFill>
                  <a:schemeClr val="accent6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навчальним</a:t>
            </a:r>
            <a:r>
              <a:rPr lang="ru-RU" sz="3200" b="1" dirty="0">
                <a:ln w="1905"/>
                <a:solidFill>
                  <a:schemeClr val="accent6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 </a:t>
            </a:r>
            <a:r>
              <a:rPr lang="ru-RU" sz="3200" b="1" dirty="0" err="1">
                <a:ln w="1905"/>
                <a:solidFill>
                  <a:schemeClr val="accent6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матеріалом</a:t>
            </a:r>
            <a:endParaRPr lang="ru-RU" sz="3200" b="1" dirty="0">
              <a:ln w="1905"/>
              <a:solidFill>
                <a:schemeClr val="accent6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solidFill>
                  <a:schemeClr val="accent6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 </a:t>
            </a:r>
            <a:r>
              <a:rPr lang="ru-RU" sz="3200" b="1" dirty="0" err="1">
                <a:ln w="1905"/>
                <a:solidFill>
                  <a:schemeClr val="accent6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і</a:t>
            </a:r>
            <a:r>
              <a:rPr lang="ru-RU" sz="3200" b="1" dirty="0">
                <a:ln w="1905"/>
                <a:solidFill>
                  <a:schemeClr val="accent6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  </a:t>
            </a:r>
            <a:r>
              <a:rPr lang="ru-RU" sz="3200" b="1" dirty="0" err="1">
                <a:ln w="1905"/>
                <a:solidFill>
                  <a:schemeClr val="accent6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процесом</a:t>
            </a:r>
            <a:r>
              <a:rPr lang="ru-RU" sz="3200" b="1" dirty="0">
                <a:ln w="1905"/>
                <a:solidFill>
                  <a:schemeClr val="accent6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  </a:t>
            </a:r>
            <a:r>
              <a:rPr lang="ru-RU" sz="3200" b="1" dirty="0" err="1">
                <a:ln w="1905"/>
                <a:solidFill>
                  <a:schemeClr val="accent6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оволодіння</a:t>
            </a:r>
            <a:r>
              <a:rPr lang="ru-RU" sz="3200" b="1" dirty="0">
                <a:ln w="1905"/>
                <a:solidFill>
                  <a:schemeClr val="accent6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 ним та раціоналізація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ln w="1905"/>
                <a:solidFill>
                  <a:schemeClr val="accent6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навчальної</a:t>
            </a:r>
            <a:r>
              <a:rPr lang="ru-RU" sz="3200" b="1" dirty="0">
                <a:ln w="1905"/>
                <a:solidFill>
                  <a:schemeClr val="accent6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 </a:t>
            </a:r>
            <a:r>
              <a:rPr lang="ru-RU" sz="3200" b="1" dirty="0" err="1">
                <a:ln w="1905"/>
                <a:solidFill>
                  <a:schemeClr val="accent6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діяльності</a:t>
            </a:r>
            <a:r>
              <a:rPr lang="ru-RU" sz="3200" b="1" dirty="0">
                <a:ln w="1905"/>
                <a:solidFill>
                  <a:schemeClr val="accent6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 </a:t>
            </a:r>
            <a:r>
              <a:rPr lang="ru-RU" sz="3200" b="1" dirty="0" err="1">
                <a:ln w="1905"/>
                <a:solidFill>
                  <a:schemeClr val="accent6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учнів</a:t>
            </a:r>
            <a:endParaRPr lang="ru-RU" sz="3200" b="1" dirty="0">
              <a:ln w="1905"/>
              <a:solidFill>
                <a:schemeClr val="accent6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+mn-cs"/>
            </a:endParaRPr>
          </a:p>
        </p:txBody>
      </p:sp>
      <p:pic>
        <p:nvPicPr>
          <p:cNvPr id="6" name="Рисунок 5" descr="8ffe99de5a1d3ef3a0e00f6e2eb5c66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5429250"/>
            <a:ext cx="53578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bdee13c60c9204fee7ec8d256b5f9f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642938"/>
            <a:ext cx="13811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22375" y="404813"/>
            <a:ext cx="7921625" cy="12954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b="1" i="1" u="sng" dirty="0" smtClean="0">
                <a:solidFill>
                  <a:schemeClr val="tx2">
                    <a:lumMod val="50000"/>
                  </a:schemeClr>
                </a:solidFill>
              </a:rPr>
              <a:t>Основні цілі використання інтерактивних технологій </a:t>
            </a:r>
            <a:r>
              <a:rPr lang="uk-UA" b="1" i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b="1" i="1" u="sng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60575"/>
            <a:ext cx="9144000" cy="4797425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uk-UA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Виховання</a:t>
            </a:r>
            <a:r>
              <a:rPr 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особистості.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uk-UA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Використання сучасних психолого-педагогічних закономірностей та принципів в організації навчально-виховного процесу.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uk-UA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Використання на уроках та позакласних заходах  опорних схем та конспектів, таблиць, мовних та  термінологічних розминок, мозкового штурму,   які сприяють розвитку уяви</a:t>
            </a:r>
            <a:r>
              <a:rPr lang="uk-UA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uk-UA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комунікативних </a:t>
            </a:r>
            <a:r>
              <a:rPr lang="uk-UA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компетентностей</a:t>
            </a:r>
            <a:r>
              <a:rPr lang="uk-UA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творчої думки та мотивують дітей до навчання.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uk-UA" sz="28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323528" y="692696"/>
            <a:ext cx="5429250" cy="1285875"/>
          </a:xfrm>
          <a:prstGeom prst="snip2Diag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Інтерактивні технології навчання допомагають на практиці:</a:t>
            </a:r>
            <a:endParaRPr lang="ru-RU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1071563" y="2714625"/>
            <a:ext cx="7715250" cy="4143375"/>
          </a:xfrm>
          <a:prstGeom prst="flowChartDocumen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800" b="1" i="1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 Фіксувати  увагу та процес навчання;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800" b="1" i="1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Особистісні досягнення учнів;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800" b="1" i="1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Чітке визначення завдань уроку;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800" b="1" i="1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Використання активних методів навчання;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800" b="1" i="1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Зв’язок з раніше вивченим, і досвідом набутим учнем;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800" b="1" i="1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Формування вмінь учнів самостійно здобувати знання і застосовувати їх на практиці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6348413" cy="1320800"/>
          </a:xfrm>
          <a:solidFill>
            <a:srgbClr val="CCFFCC"/>
          </a:solidFill>
          <a:ln w="38100">
            <a:solidFill>
              <a:srgbClr val="000000"/>
            </a:solidFill>
          </a:ln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b="1" dirty="0">
                <a:solidFill>
                  <a:schemeClr val="tx2">
                    <a:lumMod val="10000"/>
                  </a:schemeClr>
                </a:solidFill>
              </a:rPr>
              <a:t>Піраміда процесу навчання</a:t>
            </a:r>
            <a:endParaRPr lang="ru-RU" sz="4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611188" y="1357313"/>
            <a:ext cx="7391400" cy="5376862"/>
          </a:xfrm>
          <a:prstGeom prst="flowChartExtract">
            <a:avLst/>
          </a:prstGeom>
          <a:solidFill>
            <a:srgbClr val="FFFF99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uk-UA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1143000" y="5943600"/>
            <a:ext cx="6400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1524000" y="5334000"/>
            <a:ext cx="5562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1981200" y="4724400"/>
            <a:ext cx="4648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2438400" y="4114800"/>
            <a:ext cx="3733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2895600" y="3505200"/>
            <a:ext cx="28194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3352800" y="2895600"/>
            <a:ext cx="1905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63850" name="Text Box 10"/>
          <p:cNvSpPr txBox="1">
            <a:spLocks noChangeArrowheads="1"/>
          </p:cNvSpPr>
          <p:nvPr/>
        </p:nvSpPr>
        <p:spPr bwMode="auto">
          <a:xfrm>
            <a:off x="1116013" y="5949950"/>
            <a:ext cx="6351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3200" b="1">
                <a:solidFill>
                  <a:srgbClr val="6446E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Навчання інших</a:t>
            </a:r>
            <a:endParaRPr lang="ru-RU" sz="3200" b="1">
              <a:solidFill>
                <a:srgbClr val="6446E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3851" name="Text Box 11"/>
          <p:cNvSpPr txBox="1">
            <a:spLocks noChangeArrowheads="1"/>
          </p:cNvSpPr>
          <p:nvPr/>
        </p:nvSpPr>
        <p:spPr bwMode="auto">
          <a:xfrm>
            <a:off x="1524000" y="5410200"/>
            <a:ext cx="556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800" b="1">
                <a:solidFill>
                  <a:srgbClr val="6446E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Практика в процесі діяльності</a:t>
            </a:r>
            <a:endParaRPr lang="ru-RU" sz="2800" b="1">
              <a:solidFill>
                <a:srgbClr val="6446E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3852" name="Text Box 12"/>
          <p:cNvSpPr txBox="1">
            <a:spLocks noChangeArrowheads="1"/>
          </p:cNvSpPr>
          <p:nvPr/>
        </p:nvSpPr>
        <p:spPr bwMode="auto">
          <a:xfrm>
            <a:off x="1981200" y="4800600"/>
            <a:ext cx="472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800" b="1">
                <a:solidFill>
                  <a:srgbClr val="6446E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Дискусійна</a:t>
            </a:r>
            <a:r>
              <a:rPr lang="uk-UA" sz="2400" b="1">
                <a:solidFill>
                  <a:srgbClr val="6446E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uk-UA" sz="2800" b="1">
                <a:solidFill>
                  <a:srgbClr val="6446E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група</a:t>
            </a:r>
            <a:endParaRPr lang="ru-RU" sz="2800" b="1">
              <a:solidFill>
                <a:srgbClr val="6446E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3853" name="Text Box 13"/>
          <p:cNvSpPr txBox="1">
            <a:spLocks noChangeArrowheads="1"/>
          </p:cNvSpPr>
          <p:nvPr/>
        </p:nvSpPr>
        <p:spPr bwMode="auto">
          <a:xfrm>
            <a:off x="2209800" y="41910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400" b="1">
                <a:solidFill>
                  <a:srgbClr val="6446E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Показ, демонстрація</a:t>
            </a:r>
            <a:endParaRPr lang="ru-RU" sz="2400" b="1">
              <a:solidFill>
                <a:srgbClr val="6446E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3854" name="Text Box 14"/>
          <p:cNvSpPr txBox="1">
            <a:spLocks noChangeArrowheads="1"/>
          </p:cNvSpPr>
          <p:nvPr/>
        </p:nvSpPr>
        <p:spPr bwMode="auto">
          <a:xfrm>
            <a:off x="2667000" y="3581400"/>
            <a:ext cx="3962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200" b="1">
                <a:solidFill>
                  <a:srgbClr val="6446E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Аудіо-, відео навчання</a:t>
            </a:r>
            <a:endParaRPr lang="ru-RU" sz="2200" b="1">
              <a:solidFill>
                <a:srgbClr val="6446E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124200" y="30480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uk-UA" sz="2800">
              <a:latin typeface="Arial" charset="0"/>
            </a:endParaRPr>
          </a:p>
        </p:txBody>
      </p:sp>
      <p:sp>
        <p:nvSpPr>
          <p:cNvPr id="163856" name="Text Box 16"/>
          <p:cNvSpPr txBox="1">
            <a:spLocks noChangeArrowheads="1"/>
          </p:cNvSpPr>
          <p:nvPr/>
        </p:nvSpPr>
        <p:spPr bwMode="auto">
          <a:xfrm>
            <a:off x="2895600" y="29718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1900" b="1" dirty="0">
                <a:solidFill>
                  <a:srgbClr val="6446E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Читання самостійне</a:t>
            </a:r>
            <a:endParaRPr lang="ru-RU" sz="1900" b="1" dirty="0">
              <a:solidFill>
                <a:srgbClr val="6446E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3857" name="Text Box 17"/>
          <p:cNvSpPr txBox="1">
            <a:spLocks noChangeArrowheads="1"/>
          </p:cNvSpPr>
          <p:nvPr/>
        </p:nvSpPr>
        <p:spPr bwMode="auto">
          <a:xfrm>
            <a:off x="3810000" y="21336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6446E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Лекція                                                                                            вчителя</a:t>
            </a:r>
            <a:endParaRPr lang="ru-RU" b="1" dirty="0">
              <a:solidFill>
                <a:srgbClr val="6446E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7924800" y="59436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b="1">
                <a:latin typeface="Arial" charset="0"/>
              </a:rPr>
              <a:t>90 %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7620000" y="53340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b="1">
                <a:latin typeface="Arial" charset="0"/>
              </a:rPr>
              <a:t>70 %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7162800" y="47244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b="1">
                <a:latin typeface="Arial" charset="0"/>
              </a:rPr>
              <a:t>40 %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6705600" y="41148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b="1">
                <a:latin typeface="Arial" charset="0"/>
              </a:rPr>
              <a:t>30 %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6248400" y="35052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b="1">
                <a:latin typeface="Arial" charset="0"/>
              </a:rPr>
              <a:t>20 %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5791200" y="28956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b="1">
                <a:latin typeface="Arial" charset="0"/>
              </a:rPr>
              <a:t>10 %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5334000" y="22098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b="1">
                <a:latin typeface="Arial" charset="0"/>
              </a:rPr>
              <a:t>5 %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42878" y="1712586"/>
          <a:ext cx="850112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7290" y="428604"/>
            <a:ext cx="7786710" cy="1323439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Методи, що я застосовую в роботі:</a:t>
            </a:r>
            <a:endParaRPr lang="ru-RU" sz="4000" b="1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4357688" y="6500813"/>
            <a:ext cx="214312" cy="2143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4714875" y="6500813"/>
            <a:ext cx="214313" cy="2143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5072063" y="6500813"/>
            <a:ext cx="214312" cy="2143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" name="Рисунок 2" descr="ad3a789759d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85750"/>
            <a:ext cx="142716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8"/>
          <p:cNvSpPr txBox="1">
            <a:spLocks noChangeArrowheads="1"/>
          </p:cNvSpPr>
          <p:nvPr/>
        </p:nvSpPr>
        <p:spPr bwMode="auto">
          <a:xfrm>
            <a:off x="7715250" y="6572250"/>
            <a:ext cx="1841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  <a:effectLst/>
                <a:latin typeface="Georgia" pitchFamily="18" charset="0"/>
              </a:rPr>
              <a:t>Інтерактивні</a:t>
            </a:r>
            <a:r>
              <a:rPr lang="ru-RU" sz="3600" b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/>
                <a:latin typeface="Georgia" pitchFamily="18" charset="0"/>
              </a:rPr>
              <a:t>вправи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Мікрофон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»                        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 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Мозковий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штурм»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 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Робота в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групах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і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парах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 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Асоціативний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кущ»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 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«Коло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ідей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»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 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Метод  ПРЕС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0962" name="Picture 2" descr="E:\У Л Я Н А\ФОТКИ\з телефона\IMG_20171212_092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764704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3" name="Picture 3" descr="E:\У Л Я Н А\ФОТКИ\з телефона\IMG_20171212_091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140968"/>
            <a:ext cx="3888432" cy="291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480</Words>
  <Application>Microsoft Office PowerPoint</Application>
  <PresentationFormat>Экран (4:3)</PresentationFormat>
  <Paragraphs>152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Техническая</vt:lpstr>
      <vt:lpstr>Слайд 1</vt:lpstr>
      <vt:lpstr>Слайд 2</vt:lpstr>
      <vt:lpstr>Слайд 3</vt:lpstr>
      <vt:lpstr>Слайд 4</vt:lpstr>
      <vt:lpstr>Основні цілі використання інтерактивних технологій :</vt:lpstr>
      <vt:lpstr>Слайд 6</vt:lpstr>
      <vt:lpstr>Піраміда процесу навчання</vt:lpstr>
      <vt:lpstr>Слайд 8</vt:lpstr>
      <vt:lpstr>Інтерактивні вправи </vt:lpstr>
      <vt:lpstr>Слайд 10</vt:lpstr>
      <vt:lpstr> «Мікрофон» </vt:lpstr>
      <vt:lpstr>            «Мозковий штурм»  «Мозковий штурм» спонукає учнів проявити творчість та уяву. Мета цього методу полягає в тому, щоб за обмежений час вислухати якомога більше ідей учнів.  Під час колективного обговорення пошуку розв’язання задач учні виявляють творчість, вільно висловлюють думки, ідеї, які фіксуються на дошці.   </vt:lpstr>
      <vt:lpstr>Робота в групах і парах </vt:lpstr>
      <vt:lpstr>“РОБОТА В МАЛИХ ГРУПАХ”  </vt:lpstr>
      <vt:lpstr>  «Асоціативний кущ» 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1kla$ feat Юра</dc:creator>
  <cp:lastModifiedBy>admin</cp:lastModifiedBy>
  <cp:revision>79</cp:revision>
  <dcterms:created xsi:type="dcterms:W3CDTF">2009-02-07T11:25:37Z</dcterms:created>
  <dcterms:modified xsi:type="dcterms:W3CDTF">2018-03-20T17:59:50Z</dcterms:modified>
</cp:coreProperties>
</file>