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3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6" r:id="rId15"/>
    <p:sldId id="275" r:id="rId16"/>
    <p:sldId id="274" r:id="rId17"/>
    <p:sldId id="268" r:id="rId18"/>
    <p:sldId id="272" r:id="rId19"/>
    <p:sldId id="271" r:id="rId20"/>
    <p:sldId id="269" r:id="rId21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28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B435-EC59-434C-AA8A-2DE088C20876}" type="datetimeFigureOut">
              <a:rPr lang="uk-UA" smtClean="0"/>
              <a:t>26.12.2018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B9929-E574-44CE-8CC4-331F6FA1419C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000"/>
    </mc:Choice>
    <mc:Fallback xmlns="">
      <p:transition spd="slow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B435-EC59-434C-AA8A-2DE088C20876}" type="datetimeFigureOut">
              <a:rPr lang="uk-UA" smtClean="0"/>
              <a:t>26.12.2018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B9929-E574-44CE-8CC4-331F6FA1419C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000"/>
    </mc:Choice>
    <mc:Fallback xmlns="">
      <p:transition spd="slow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B435-EC59-434C-AA8A-2DE088C20876}" type="datetimeFigureOut">
              <a:rPr lang="uk-UA" smtClean="0"/>
              <a:t>26.12.2018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B9929-E574-44CE-8CC4-331F6FA1419C}" type="slidenum">
              <a:rPr lang="uk-UA" smtClean="0"/>
              <a:t>‹#›</a:t>
            </a:fld>
            <a:endParaRPr lang="uk-UA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000"/>
    </mc:Choice>
    <mc:Fallback xmlns="">
      <p:transition spd="slow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B435-EC59-434C-AA8A-2DE088C20876}" type="datetimeFigureOut">
              <a:rPr lang="uk-UA" smtClean="0"/>
              <a:t>26.12.2018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B9929-E574-44CE-8CC4-331F6FA1419C}" type="slidenum">
              <a:rPr lang="uk-UA" smtClean="0"/>
              <a:t>‹#›</a:t>
            </a:fld>
            <a:endParaRPr lang="uk-UA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000"/>
    </mc:Choice>
    <mc:Fallback xmlns="">
      <p:transition spd="slow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B435-EC59-434C-AA8A-2DE088C20876}" type="datetimeFigureOut">
              <a:rPr lang="uk-UA" smtClean="0"/>
              <a:t>26.12.2018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B9929-E574-44CE-8CC4-331F6FA1419C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000"/>
    </mc:Choice>
    <mc:Fallback xmlns="">
      <p:transition spd="slow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B435-EC59-434C-AA8A-2DE088C20876}" type="datetimeFigureOut">
              <a:rPr lang="uk-UA" smtClean="0"/>
              <a:t>26.12.2018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B9929-E574-44CE-8CC4-331F6FA1419C}" type="slidenum">
              <a:rPr lang="uk-UA" smtClean="0"/>
              <a:t>‹#›</a:t>
            </a:fld>
            <a:endParaRPr lang="uk-U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000"/>
    </mc:Choice>
    <mc:Fallback xmlns="">
      <p:transition spd="slow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B435-EC59-434C-AA8A-2DE088C20876}" type="datetimeFigureOut">
              <a:rPr lang="uk-UA" smtClean="0"/>
              <a:t>26.12.2018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B9929-E574-44CE-8CC4-331F6FA1419C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000"/>
    </mc:Choice>
    <mc:Fallback xmlns="">
      <p:transition spd="slow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B435-EC59-434C-AA8A-2DE088C20876}" type="datetimeFigureOut">
              <a:rPr lang="uk-UA" smtClean="0"/>
              <a:t>26.12.2018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B9929-E574-44CE-8CC4-331F6FA1419C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000"/>
    </mc:Choice>
    <mc:Fallback xmlns="">
      <p:transition spd="slow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B435-EC59-434C-AA8A-2DE088C20876}" type="datetimeFigureOut">
              <a:rPr lang="uk-UA" smtClean="0"/>
              <a:t>26.12.2018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B9929-E574-44CE-8CC4-331F6FA1419C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000"/>
    </mc:Choice>
    <mc:Fallback xmlns="">
      <p:transition spd="slow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B435-EC59-434C-AA8A-2DE088C20876}" type="datetimeFigureOut">
              <a:rPr lang="uk-UA" smtClean="0"/>
              <a:t>26.12.2018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B9929-E574-44CE-8CC4-331F6FA1419C}" type="slidenum">
              <a:rPr lang="uk-UA" smtClean="0"/>
              <a:t>‹#›</a:t>
            </a:fld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000"/>
    </mc:Choice>
    <mc:Fallback xmlns="">
      <p:transition spd="slow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B435-EC59-434C-AA8A-2DE088C20876}" type="datetimeFigureOut">
              <a:rPr lang="uk-UA" smtClean="0"/>
              <a:t>26.12.2018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B9929-E574-44CE-8CC4-331F6FA1419C}" type="slidenum">
              <a:rPr lang="uk-UA" smtClean="0"/>
              <a:t>‹#›</a:t>
            </a:fld>
            <a:endParaRPr lang="uk-U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000"/>
    </mc:Choice>
    <mc:Fallback xmlns="">
      <p:transition spd="slow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E85B435-EC59-434C-AA8A-2DE088C20876}" type="datetimeFigureOut">
              <a:rPr lang="uk-UA" smtClean="0"/>
              <a:t>26.12.2018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825B9929-E574-44CE-8CC4-331F6FA1419C}" type="slidenum">
              <a:rPr lang="uk-UA" smtClean="0"/>
              <a:t>‹#›</a:t>
            </a:fld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4000" advTm="2000"/>
    </mc:Choice>
    <mc:Fallback xmlns="">
      <p:transition spd="slow" advTm="2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180728"/>
          </a:xfrm>
        </p:spPr>
        <p:txBody>
          <a:bodyPr/>
          <a:lstStyle/>
          <a:p>
            <a:r>
              <a:rPr lang="uk-UA" dirty="0" smtClean="0"/>
              <a:t>Класна сім</a:t>
            </a:r>
            <a:r>
              <a:rPr lang="en-US" dirty="0" smtClean="0"/>
              <a:t>’</a:t>
            </a:r>
            <a:r>
              <a:rPr lang="uk-UA" dirty="0" smtClean="0"/>
              <a:t>я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852937"/>
            <a:ext cx="6400800" cy="1728192"/>
          </a:xfrm>
        </p:spPr>
        <p:txBody>
          <a:bodyPr>
            <a:noAutofit/>
          </a:bodyPr>
          <a:lstStyle/>
          <a:p>
            <a:r>
              <a:rPr lang="uk-UA" sz="9600" dirty="0" smtClean="0">
                <a:latin typeface="Gabriola" panose="04040605051002020D02" pitchFamily="82" charset="0"/>
              </a:rPr>
              <a:t>«Калина»</a:t>
            </a:r>
            <a:endParaRPr lang="uk-UA" sz="9600" dirty="0">
              <a:latin typeface="Gabriola" panose="04040605051002020D02" pitchFamily="82" charset="0"/>
            </a:endParaRPr>
          </a:p>
        </p:txBody>
      </p:sp>
      <p:pic>
        <p:nvPicPr>
          <p:cNvPr id="6" name="Veselkovaplyus+pro+kalinu+psnya+lin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404664"/>
            <a:ext cx="609600" cy="6096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365104"/>
            <a:ext cx="2826642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709464"/>
            <a:ext cx="2167164" cy="2071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7493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Tm="5000">
        <p:dissolve/>
      </p:transition>
    </mc:Choice>
    <mc:Fallback>
      <p:transition spd="slow" advTm="5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Володя</a:t>
            </a:r>
            <a:endParaRPr lang="uk-UA" dirty="0"/>
          </a:p>
        </p:txBody>
      </p:sp>
      <p:pic>
        <p:nvPicPr>
          <p:cNvPr id="5" name="Місце для вмісту 3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8530">
            <a:off x="5056873" y="1772816"/>
            <a:ext cx="2999003" cy="4353347"/>
          </a:xfr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04"/>
          <a:stretch/>
        </p:blipFill>
        <p:spPr bwMode="auto">
          <a:xfrm>
            <a:off x="1187624" y="1556792"/>
            <a:ext cx="2304257" cy="412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676655" y="5805264"/>
            <a:ext cx="3175265" cy="321216"/>
          </a:xfrm>
        </p:spPr>
        <p:txBody>
          <a:bodyPr>
            <a:normAutofit fontScale="70000" lnSpcReduction="20000"/>
          </a:bodyPr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195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2000">
        <p14:honeycomb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Андрій</a:t>
            </a: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4784" y="2060848"/>
            <a:ext cx="3822192" cy="639762"/>
          </a:xfrm>
        </p:spPr>
        <p:txBody>
          <a:bodyPr/>
          <a:lstStyle/>
          <a:p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C:\Users\PC\Desktop\6 кла с1\IMG_20181228_1226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3257">
            <a:off x="539552" y="1844824"/>
            <a:ext cx="280665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C\Desktop\6 кла с1\IMG_20181228_12292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1217">
            <a:off x="6141621" y="1463932"/>
            <a:ext cx="2302594" cy="442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524000"/>
            <a:ext cx="213995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300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000">
        <p:checker/>
      </p:transition>
    </mc:Choice>
    <mc:Fallback xmlns="">
      <p:transition spd="slow" advTm="2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5703">
            <a:off x="5759063" y="944562"/>
            <a:ext cx="2664296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Місце для вмісту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7035">
            <a:off x="611560" y="1556793"/>
            <a:ext cx="4032448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0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Tm="2000">
        <p14:switch dir="r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PC\Desktop\IMG_28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2733">
            <a:off x="539552" y="1052736"/>
            <a:ext cx="4411211" cy="29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PC\Desktop\IMG_20181003_1421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5859">
            <a:off x="5364088" y="1556792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66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2000">
        <p14:prism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57782">
            <a:off x="4638969" y="1538606"/>
            <a:ext cx="3908425" cy="293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C:\Users\PC\Desktop\IMG_27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75327">
            <a:off x="613756" y="1583103"/>
            <a:ext cx="4008445" cy="300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00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Tm="2000">
        <p14:doors dir="vert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195" name="Picture 3" descr="C:\Users\PC\Desktop\IMG_20181207_1350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00808"/>
            <a:ext cx="4136224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7966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2000">
        <p14:shred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" name="Picture 3" descr="C:\Users\PC\Desktop\IMG_20181221_0851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48880"/>
            <a:ext cx="3596217" cy="269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PC\Desktop\IMG_20181207_1351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204864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6372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2000">
        <p14:switch dir="r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123" name="Picture 3" descr="C:\Users\PC\Desktop\IMG_20181221_085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36712"/>
            <a:ext cx="345638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PC\Desktop\IMG_20181221_0850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96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2000">
        <p14:prism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" name="Picture 3" descr="C:\Users\PC\Desktop\IMG_20181221_0850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801049" cy="568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78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2000">
        <p14:warp dir="in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Дякуємо за увагу.</a:t>
            </a:r>
            <a:endParaRPr lang="uk-UA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136904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045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2000">
        <p:checker/>
      </p:transition>
    </mc:Choice>
    <mc:Fallback xmlns="">
      <p:transition spd="slow" advTm="2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Наш клас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770" y="1484784"/>
            <a:ext cx="6641630" cy="4641379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65827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000">
        <p:checker/>
      </p:transition>
    </mc:Choice>
    <mc:Fallback xmlns="">
      <p:transition spd="slow" advTm="2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980728"/>
            <a:ext cx="7834064" cy="864096"/>
          </a:xfrm>
        </p:spPr>
        <p:txBody>
          <a:bodyPr/>
          <a:lstStyle/>
          <a:p>
            <a:r>
              <a:rPr lang="uk-UA" sz="6600" dirty="0" smtClean="0">
                <a:latin typeface="Bahnschrift SemiCondensed" panose="020B0502040204020203" pitchFamily="34" charset="0"/>
              </a:rPr>
              <a:t>Дякуємо за увагу.</a:t>
            </a:r>
            <a:endParaRPr lang="uk-UA" sz="6600" dirty="0">
              <a:latin typeface="Bahnschrift SemiCondensed" panose="020B0502040204020203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00" y="1844824"/>
            <a:ext cx="7960748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6202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2000">
        <p:dissolve/>
      </p:transition>
    </mc:Choice>
    <mc:Fallback>
      <p:transition spd="slow" advTm="2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" name="Picture 3" descr="C:\Users\PC\Desktop\IMG_20181221_08505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17" y="1412776"/>
            <a:ext cx="7238867" cy="471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56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000">
        <p:dissolve/>
      </p:transition>
    </mc:Choice>
    <mc:Fallback xmlns="">
      <p:transition spd="slow" advTm="2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Аліна</a:t>
            </a:r>
            <a:endParaRPr lang="uk-UA" dirty="0"/>
          </a:p>
        </p:txBody>
      </p:sp>
      <p:pic>
        <p:nvPicPr>
          <p:cNvPr id="7170" name="Picture 2" descr="C:\Users\PC\Desktop\6 кла с1\Ган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2930725" cy="517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929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Люда</a:t>
            </a:r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764704"/>
            <a:ext cx="3079948" cy="48740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7930">
            <a:off x="2175251" y="735621"/>
            <a:ext cx="2824839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788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000">
        <p:checker/>
      </p:transition>
    </mc:Choice>
    <mc:Fallback xmlns="">
      <p:transition spd="slow" advTm="2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Адріана та Софія</a:t>
            </a: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3886200" cy="60212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419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2000">
        <p14:honeycomb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8244">
            <a:off x="4324515" y="668172"/>
            <a:ext cx="4123237" cy="23365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8780">
            <a:off x="3063735" y="2535461"/>
            <a:ext cx="2493645" cy="30783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8236">
            <a:off x="5502294" y="2944078"/>
            <a:ext cx="2647950" cy="37013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8339">
            <a:off x="566556" y="277414"/>
            <a:ext cx="2468278" cy="43557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4248">
            <a:off x="1084376" y="3538932"/>
            <a:ext cx="2095855" cy="300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1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000">
        <p:checker/>
      </p:transition>
    </mc:Choice>
    <mc:Fallback xmlns="">
      <p:transition spd="slow" advTm="2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50072">
            <a:off x="1379902" y="3227860"/>
            <a:ext cx="1987941" cy="35081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60648"/>
            <a:ext cx="6768752" cy="3600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9947">
            <a:off x="4638015" y="4017110"/>
            <a:ext cx="4138731" cy="234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8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000">
        <p14:shred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Назар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1182">
            <a:off x="4714353" y="1700808"/>
            <a:ext cx="3050697" cy="4128288"/>
          </a:xfrm>
          <a:prstGeom prst="rect">
            <a:avLst/>
          </a:prstGeom>
        </p:spPr>
      </p:pic>
      <p:pic>
        <p:nvPicPr>
          <p:cNvPr id="8194" name="Picture 2" descr="C:\Users\PC\Desktop\6 кла с1\IMG_20181228_12280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5410">
            <a:off x="611560" y="1484784"/>
            <a:ext cx="3164702" cy="464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1206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000">
        <p:dissolve/>
      </p:transition>
    </mc:Choice>
    <mc:Fallback xmlns="">
      <p:transition spd="slow" advTm="2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154</TotalTime>
  <Words>25</Words>
  <Application>Microsoft Office PowerPoint</Application>
  <PresentationFormat>Экран (4:3)</PresentationFormat>
  <Paragraphs>11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Волна</vt:lpstr>
      <vt:lpstr>Класна сім’я</vt:lpstr>
      <vt:lpstr>Наш клас</vt:lpstr>
      <vt:lpstr>Презентация PowerPoint</vt:lpstr>
      <vt:lpstr>Аліна</vt:lpstr>
      <vt:lpstr>Люда</vt:lpstr>
      <vt:lpstr>Адріана та Софія</vt:lpstr>
      <vt:lpstr>Презентация PowerPoint</vt:lpstr>
      <vt:lpstr>Презентация PowerPoint</vt:lpstr>
      <vt:lpstr>Назар</vt:lpstr>
      <vt:lpstr>Володя</vt:lpstr>
      <vt:lpstr>Андрій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Дякуємо за увагу.</vt:lpstr>
      <vt:lpstr>Дякуємо за увагу.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Класна сім’я</dc:title>
  <dc:creator>Користувач Windows</dc:creator>
  <cp:lastModifiedBy>Користувач Windows</cp:lastModifiedBy>
  <cp:revision>16</cp:revision>
  <dcterms:created xsi:type="dcterms:W3CDTF">2018-12-26T07:51:45Z</dcterms:created>
  <dcterms:modified xsi:type="dcterms:W3CDTF">2018-12-26T10:33:39Z</dcterms:modified>
</cp:coreProperties>
</file>