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905750" cy="10796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178" y="-108"/>
      </p:cViewPr>
      <p:guideLst>
        <p:guide orient="horz" pos="3400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216408"/>
            <a:ext cx="7245096" cy="102199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640" y="304800"/>
            <a:ext cx="3791712" cy="58369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51576" y="103632"/>
            <a:ext cx="73152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fr" sz="550">
                <a:latin typeface="Arial Narrow"/>
              </a:rPr>
              <a:t>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8" y="268224"/>
            <a:ext cx="7065264" cy="102778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92" y="100584"/>
            <a:ext cx="6562344" cy="100431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016" y="649224"/>
            <a:ext cx="6428232" cy="93634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49224"/>
            <a:ext cx="6544056" cy="99730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" y="573024"/>
            <a:ext cx="6321552" cy="97170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92" y="609600"/>
            <a:ext cx="6458712" cy="73609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08" y="393192"/>
            <a:ext cx="6595872" cy="9747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08" y="496824"/>
            <a:ext cx="6483096" cy="79034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Произвольный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u2</cp:lastModifiedBy>
  <cp:revision>1</cp:revision>
  <dcterms:modified xsi:type="dcterms:W3CDTF">2022-01-13T07:41:51Z</dcterms:modified>
</cp:coreProperties>
</file>