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7905750" cy="10796588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2178" y="-108"/>
      </p:cViewPr>
      <p:guideLst>
        <p:guide orient="horz" pos="3400"/>
        <p:guide pos="249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816" y="216408"/>
            <a:ext cx="7245096" cy="10219944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6640" y="304800"/>
            <a:ext cx="3791712" cy="583692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751576" y="103632"/>
            <a:ext cx="73152" cy="10972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fr" sz="550">
                <a:latin typeface="Arial Narrow"/>
              </a:rPr>
              <a:t>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808" y="268224"/>
            <a:ext cx="7065264" cy="1027785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192" y="100584"/>
            <a:ext cx="6562344" cy="1004316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016" y="649224"/>
            <a:ext cx="6428232" cy="936345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649224"/>
            <a:ext cx="6544056" cy="997305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416" y="573024"/>
            <a:ext cx="6321552" cy="9717024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392" y="609600"/>
            <a:ext cx="6458712" cy="736092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008" y="393192"/>
            <a:ext cx="6595872" cy="9747504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008" y="496824"/>
            <a:ext cx="6483096" cy="7903464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Произвольный</PresentationFormat>
  <Paragraphs>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u2</cp:lastModifiedBy>
  <cp:revision>1</cp:revision>
  <dcterms:modified xsi:type="dcterms:W3CDTF">2022-01-13T07:41:51Z</dcterms:modified>
</cp:coreProperties>
</file>