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3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63441" autoAdjust="0"/>
  </p:normalViewPr>
  <p:slideViewPr>
    <p:cSldViewPr>
      <p:cViewPr varScale="1">
        <p:scale>
          <a:sx n="53" d="100"/>
          <a:sy n="53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2016-9279-4899-9113-D8E9FEA260CA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6AC17-D6B0-4D11-BE31-3CD8BD9727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60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AC17-D6B0-4D11-BE31-3CD8BD9727B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67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AC17-D6B0-4D11-BE31-3CD8BD9727B3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68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B51DF3-73D2-47EE-BDB0-E00605C52B5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4ECE66-DC46-4ECB-B865-FF4ABAD45E8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cs typeface="Miriam" pitchFamily="34" charset="-79"/>
              </a:rPr>
              <a:t>4 жовтня </a:t>
            </a:r>
            <a:br>
              <a:rPr lang="uk-UA" sz="4800" b="1" dirty="0" smtClean="0">
                <a:solidFill>
                  <a:srgbClr val="002060"/>
                </a:solidFill>
                <a:cs typeface="Miriam" pitchFamily="34" charset="-79"/>
              </a:rPr>
            </a:br>
            <a:r>
              <a:rPr lang="uk-UA" sz="4800" b="1" dirty="0" smtClean="0">
                <a:solidFill>
                  <a:srgbClr val="002060"/>
                </a:solidFill>
                <a:cs typeface="Miriam" pitchFamily="34" charset="-79"/>
              </a:rPr>
              <a:t>День захисту тварин</a:t>
            </a:r>
            <a:endParaRPr lang="uk-UA" sz="4800" b="1" dirty="0">
              <a:solidFill>
                <a:srgbClr val="002060"/>
              </a:solidFill>
              <a:cs typeface="Miriam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3185367"/>
          </a:xfrm>
        </p:spPr>
        <p:txBody>
          <a:bodyPr>
            <a:normAutofit fontScale="55000" lnSpcReduction="20000"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Урок доброти</a:t>
            </a:r>
          </a:p>
          <a:p>
            <a:pPr algn="r"/>
            <a:endParaRPr lang="uk-UA" sz="4800" dirty="0" smtClean="0">
              <a:solidFill>
                <a:srgbClr val="FF0000"/>
              </a:solidFill>
            </a:endParaRPr>
          </a:p>
          <a:p>
            <a:pPr algn="r"/>
            <a:endParaRPr lang="uk-UA" sz="4800" dirty="0">
              <a:solidFill>
                <a:srgbClr val="FF0000"/>
              </a:solidFill>
            </a:endParaRPr>
          </a:p>
          <a:p>
            <a:r>
              <a:rPr lang="uk-UA" sz="4800" dirty="0" smtClean="0">
                <a:solidFill>
                  <a:srgbClr val="FF0000"/>
                </a:solidFill>
              </a:rPr>
              <a:t>Підготували </a:t>
            </a:r>
          </a:p>
          <a:p>
            <a:r>
              <a:rPr lang="uk-UA" sz="4800" dirty="0">
                <a:solidFill>
                  <a:srgbClr val="FF0000"/>
                </a:solidFill>
              </a:rPr>
              <a:t>у</a:t>
            </a:r>
            <a:r>
              <a:rPr lang="uk-UA" sz="4800" dirty="0" smtClean="0">
                <a:solidFill>
                  <a:srgbClr val="FF0000"/>
                </a:solidFill>
              </a:rPr>
              <a:t>чні 8 класу</a:t>
            </a:r>
          </a:p>
          <a:p>
            <a:r>
              <a:rPr lang="uk-UA" sz="4800" dirty="0" smtClean="0">
                <a:solidFill>
                  <a:srgbClr val="FF0000"/>
                </a:solidFill>
              </a:rPr>
              <a:t>Іванівського НВК «ЗНЗ І-ІІ ст. – ДНЗ»</a:t>
            </a:r>
          </a:p>
          <a:p>
            <a:r>
              <a:rPr lang="uk-UA" sz="4800" dirty="0" smtClean="0">
                <a:solidFill>
                  <a:srgbClr val="FF0000"/>
                </a:solidFill>
              </a:rPr>
              <a:t>2018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7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4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847255">
            <a:off x="611560" y="3284984"/>
            <a:ext cx="8229600" cy="2298584"/>
          </a:xfrm>
        </p:spPr>
        <p:txBody>
          <a:bodyPr/>
          <a:lstStyle/>
          <a:p>
            <a:r>
              <a:rPr lang="uk-UA" dirty="0" smtClean="0"/>
              <a:t>Єдині: тварини і ми!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2702" y="2967335"/>
            <a:ext cx="6338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Єдині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ми!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1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Наші найвірніші друзі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chool\Desktop\DSCN7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4343"/>
            <a:ext cx="324036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4444663"/>
            <a:ext cx="3474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Собака </a:t>
            </a:r>
            <a:r>
              <a:rPr lang="ru-RU" dirty="0" err="1"/>
              <a:t>це</a:t>
            </a:r>
            <a:r>
              <a:rPr lang="ru-RU" dirty="0"/>
              <a:t> наш друг 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 smtClean="0"/>
              <a:t>виручає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виручить</a:t>
            </a:r>
            <a:r>
              <a:rPr lang="ru-RU" dirty="0"/>
              <a:t> коли </a:t>
            </a:r>
            <a:r>
              <a:rPr lang="ru-RU" dirty="0" err="1"/>
              <a:t>біда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Коли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 smtClean="0"/>
              <a:t>немає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Людину </a:t>
            </a:r>
            <a:r>
              <a:rPr lang="ru-RU" dirty="0" err="1"/>
              <a:t>захищає</a:t>
            </a:r>
            <a:r>
              <a:rPr lang="ru-RU" dirty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232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927" y="600810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266928" cy="1252728"/>
          </a:xfrm>
        </p:spPr>
        <p:txBody>
          <a:bodyPr/>
          <a:lstStyle/>
          <a:p>
            <a:r>
              <a:rPr lang="uk-UA" dirty="0" smtClean="0"/>
              <a:t>Наші найменші друзі</a:t>
            </a:r>
            <a:endParaRPr lang="uk-UA" dirty="0"/>
          </a:p>
        </p:txBody>
      </p:sp>
      <p:pic>
        <p:nvPicPr>
          <p:cNvPr id="2050" name="Picture 2" descr="C:\Users\School\Desktop\DSCN7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2099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ool\Desktop\DSCN7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3365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8414" y="1965756"/>
            <a:ext cx="376354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Няв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» – це значить «хочу їсти»,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Няв-няв-няв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» – «іду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гулять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», 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«Мур» – «на ручки хочу сісти».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«Мур-мур-мур» – «лягаю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спать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».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 Щоб несли коти і киці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Радість, затишок у дім,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Мурмурнявську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мову вчити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Треба змалку нам усім.</a:t>
            </a:r>
          </a:p>
        </p:txBody>
      </p:sp>
    </p:spTree>
    <p:extLst>
      <p:ext uri="{BB962C8B-B14F-4D97-AF65-F5344CB8AC3E}">
        <p14:creationId xmlns:p14="http://schemas.microsoft.com/office/powerpoint/2010/main" val="19850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ми і їх любимо</a:t>
            </a:r>
            <a:endParaRPr lang="uk-UA" dirty="0"/>
          </a:p>
        </p:txBody>
      </p:sp>
      <p:pic>
        <p:nvPicPr>
          <p:cNvPr id="3074" name="Picture 2" descr="F:\DCIM\106NIKON\DSCN7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96" y="3501008"/>
            <a:ext cx="3832811" cy="26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2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School\Desktop\DSCN7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" y="-27892"/>
            <a:ext cx="8856984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3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Мій дружок, сіренький пушок!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5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5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8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Білий Бім, чорне вушко!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32859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31" y="2564904"/>
            <a:ext cx="34724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то добре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теплій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хаті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15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 ми працюємо на виховній годині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50" y="2674938"/>
            <a:ext cx="613283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71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129</Words>
  <Application>Microsoft Office PowerPoint</Application>
  <PresentationFormat>Экран (4:3)</PresentationFormat>
  <Paragraphs>35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4 жовтня  День захисту тварин</vt:lpstr>
      <vt:lpstr>Наші найвірніші друзі</vt:lpstr>
      <vt:lpstr>Наші найменші друзі</vt:lpstr>
      <vt:lpstr>А ми і їх любимо</vt:lpstr>
      <vt:lpstr>Презентация PowerPoint</vt:lpstr>
      <vt:lpstr>Мій дружок, сіренький пушок!</vt:lpstr>
      <vt:lpstr>Презентация PowerPoint</vt:lpstr>
      <vt:lpstr>Білий Бім, чорне вушко!</vt:lpstr>
      <vt:lpstr>А ми працюємо на виховній годині</vt:lpstr>
      <vt:lpstr>Презентация PowerPoint</vt:lpstr>
      <vt:lpstr>Презентация PowerPoint</vt:lpstr>
      <vt:lpstr>Єдині: тварини і 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жовтня  День захисту тварин</dc:title>
  <dc:creator>School</dc:creator>
  <cp:lastModifiedBy>School</cp:lastModifiedBy>
  <cp:revision>12</cp:revision>
  <dcterms:created xsi:type="dcterms:W3CDTF">2018-10-03T16:34:17Z</dcterms:created>
  <dcterms:modified xsi:type="dcterms:W3CDTF">2018-10-04T13:46:04Z</dcterms:modified>
</cp:coreProperties>
</file>