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1223" r:id="rId3"/>
    <p:sldId id="1380" r:id="rId4"/>
    <p:sldId id="1381" r:id="rId5"/>
    <p:sldId id="1385" r:id="rId6"/>
    <p:sldId id="1382" r:id="rId7"/>
    <p:sldId id="1383" r:id="rId8"/>
    <p:sldId id="1386" r:id="rId9"/>
    <p:sldId id="1398" r:id="rId10"/>
    <p:sldId id="1387" r:id="rId11"/>
    <p:sldId id="1384" r:id="rId12"/>
    <p:sldId id="1388" r:id="rId13"/>
    <p:sldId id="1389" r:id="rId14"/>
    <p:sldId id="1391" r:id="rId15"/>
    <p:sldId id="1392" r:id="rId16"/>
    <p:sldId id="1393" r:id="rId17"/>
    <p:sldId id="1394" r:id="rId18"/>
    <p:sldId id="1395" r:id="rId19"/>
    <p:sldId id="1396" r:id="rId20"/>
    <p:sldId id="1376" r:id="rId21"/>
    <p:sldId id="859" r:id="rId22"/>
    <p:sldId id="1009" r:id="rId23"/>
    <p:sldId id="1053" r:id="rId24"/>
    <p:sldId id="664" r:id="rId25"/>
    <p:sldId id="1397" r:id="rId26"/>
    <p:sldId id="474" r:id="rId27"/>
    <p:sldId id="1054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547"/>
    <a:srgbClr val="EC8A49"/>
    <a:srgbClr val="7030A0"/>
    <a:srgbClr val="F8974A"/>
    <a:srgbClr val="BB42C3"/>
    <a:srgbClr val="8A55D7"/>
    <a:srgbClr val="2CA5E2"/>
    <a:srgbClr val="CC00FF"/>
    <a:srgbClr val="00B050"/>
    <a:srgbClr val="18B4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10" autoAdjust="0"/>
    <p:restoredTop sz="94129" autoAdjust="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 smtClean="0"/>
            <a:t>Як створити комп'ютерну модель таблиці</a:t>
          </a:r>
          <a:endParaRPr lang="uk-UA" sz="1900" b="1" i="1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 smtClean="0"/>
            <a:t>Як виділяти діапазон клітинок</a:t>
          </a:r>
          <a:endParaRPr lang="uk-UA" sz="2000" b="1" i="1" noProof="0" dirty="0" smtClean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 smtClean="0"/>
            <a:t>Як </a:t>
          </a:r>
          <a:r>
            <a:rPr lang="uk-UA" sz="2000" i="1" noProof="0" dirty="0" err="1" smtClean="0"/>
            <a:t>застосову</a:t>
          </a:r>
          <a:r>
            <a:rPr lang="uk-UA" sz="2000" i="1" noProof="0" dirty="0" smtClean="0"/>
            <a:t>-вати засіб </a:t>
          </a:r>
          <a:r>
            <a:rPr lang="uk-UA" sz="2000" i="1" noProof="0" dirty="0" err="1" smtClean="0"/>
            <a:t>автозапов-нення</a:t>
          </a:r>
          <a:r>
            <a:rPr lang="uk-UA" sz="2000" i="1" noProof="0" dirty="0" smtClean="0"/>
            <a:t> для введення даних</a:t>
          </a:r>
          <a:endParaRPr lang="uk-UA" sz="2000" b="1" i="1" noProof="0" dirty="0" smtClean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261B0A80-6D6C-45E8-AE61-83B23BE1F917}">
      <dgm:prSet phldrT="[Текст]" custT="1"/>
      <dgm:spPr/>
      <dgm:t>
        <a:bodyPr/>
        <a:lstStyle/>
        <a:p>
          <a:r>
            <a:rPr lang="uk-UA" sz="2000" b="0" i="1" noProof="0" dirty="0" smtClean="0"/>
            <a:t>Як копіювати і </a:t>
          </a:r>
          <a:r>
            <a:rPr lang="uk-UA" sz="2000" b="0" i="1" noProof="0" dirty="0" err="1" smtClean="0"/>
            <a:t>переміщу</a:t>
          </a:r>
          <a:r>
            <a:rPr lang="uk-UA" sz="2000" b="0" i="1" noProof="0" dirty="0" smtClean="0"/>
            <a:t>-вати клітинки та діапазони клітинок</a:t>
          </a:r>
        </a:p>
      </dgm:t>
    </dgm:pt>
    <dgm:pt modelId="{2808B34F-5BF7-4EC4-BD91-4E94164DACC9}" type="parTrans" cxnId="{864ABA01-3031-4B1C-97A5-136EE8A975BE}">
      <dgm:prSet/>
      <dgm:spPr/>
      <dgm:t>
        <a:bodyPr/>
        <a:lstStyle/>
        <a:p>
          <a:endParaRPr lang="uk-UA" noProof="0" dirty="0"/>
        </a:p>
      </dgm:t>
    </dgm:pt>
    <dgm:pt modelId="{0915006E-B7E7-42D9-80FB-96924AB7F504}" type="sibTrans" cxnId="{864ABA01-3031-4B1C-97A5-136EE8A975BE}">
      <dgm:prSet/>
      <dgm:spPr/>
      <dgm:t>
        <a:bodyPr/>
        <a:lstStyle/>
        <a:p>
          <a:endParaRPr lang="uk-UA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C8A49"/>
        </a:solidFill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BB5964-CE65-4754-8A59-A0D0FAEBB35E}" type="pres">
      <dgm:prSet presAssocID="{73DEBAF0-3834-4328-A549-117CFA3EE1D1}" presName="Triangle" presStyleLbl="alignNode1" presStyleIdx="5" presStyleCnt="7"/>
      <dgm:spPr/>
    </dgm:pt>
    <dgm:pt modelId="{188AD8E0-FE14-4B27-B66E-31F46D69CF74}" type="pres">
      <dgm:prSet presAssocID="{ACDCF1E4-0FC2-4D18-B0EC-5DA71AF0A799}" presName="sibTrans" presStyleCnt="0"/>
      <dgm:spPr/>
    </dgm:pt>
    <dgm:pt modelId="{26AB2435-B85A-4335-A1BA-A987D3DCCEDE}" type="pres">
      <dgm:prSet presAssocID="{ACDCF1E4-0FC2-4D18-B0EC-5DA71AF0A799}" presName="space" presStyleCnt="0"/>
      <dgm:spPr/>
    </dgm:pt>
    <dgm:pt modelId="{B41ACFC3-D514-432E-A3A8-735C6743185B}" type="pres">
      <dgm:prSet presAssocID="{261B0A80-6D6C-45E8-AE61-83B23BE1F917}" presName="composite" presStyleCnt="0"/>
      <dgm:spPr/>
    </dgm:pt>
    <dgm:pt modelId="{CD99CDB8-CFA5-495F-841D-40DAD34092A9}" type="pres">
      <dgm:prSet presAssocID="{261B0A80-6D6C-45E8-AE61-83B23BE1F917}" presName="LShape" presStyleLbl="alignNode1" presStyleIdx="6" presStyleCnt="7"/>
      <dgm:spPr/>
    </dgm:pt>
    <dgm:pt modelId="{B7D12A18-5800-4D61-96F5-253DA9675C64}" type="pres">
      <dgm:prSet presAssocID="{261B0A80-6D6C-45E8-AE61-83B23BE1F91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864ABA01-3031-4B1C-97A5-136EE8A975BE}" srcId="{E5105BFB-FD02-42A4-B024-30E728FE1180}" destId="{261B0A80-6D6C-45E8-AE61-83B23BE1F917}" srcOrd="3" destOrd="0" parTransId="{2808B34F-5BF7-4EC4-BD91-4E94164DACC9}" sibTransId="{0915006E-B7E7-42D9-80FB-96924AB7F504}"/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F73907B5-DCEF-41CE-9929-F4934DAB837A}" type="presOf" srcId="{261B0A80-6D6C-45E8-AE61-83B23BE1F917}" destId="{B7D12A18-5800-4D61-96F5-253DA9675C64}" srcOrd="0" destOrd="0" presId="urn:microsoft.com/office/officeart/2009/3/layout/StepUpProcess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  <dgm:cxn modelId="{26B47B73-DBE0-498B-AA90-B83D489E5F35}" type="presParOf" srcId="{553C9E41-A10E-41D4-B209-1B638E724388}" destId="{F0BB5964-CE65-4754-8A59-A0D0FAEBB35E}" srcOrd="2" destOrd="0" presId="urn:microsoft.com/office/officeart/2009/3/layout/StepUpProcess"/>
    <dgm:cxn modelId="{1D21C51E-667E-48AE-9900-68997660AD22}" type="presParOf" srcId="{278BBEC3-25EB-4983-A2ED-39E7510A7FC9}" destId="{188AD8E0-FE14-4B27-B66E-31F46D69CF74}" srcOrd="5" destOrd="0" presId="urn:microsoft.com/office/officeart/2009/3/layout/StepUpProcess"/>
    <dgm:cxn modelId="{9C36C67C-F2C0-4A50-BF53-05DCE0503316}" type="presParOf" srcId="{188AD8E0-FE14-4B27-B66E-31F46D69CF74}" destId="{26AB2435-B85A-4335-A1BA-A987D3DCCEDE}" srcOrd="0" destOrd="0" presId="urn:microsoft.com/office/officeart/2009/3/layout/StepUpProcess"/>
    <dgm:cxn modelId="{16376CDC-7B57-4286-B9EF-B4B5623BC5DC}" type="presParOf" srcId="{278BBEC3-25EB-4983-A2ED-39E7510A7FC9}" destId="{B41ACFC3-D514-432E-A3A8-735C6743185B}" srcOrd="6" destOrd="0" presId="urn:microsoft.com/office/officeart/2009/3/layout/StepUpProcess"/>
    <dgm:cxn modelId="{7F11BA16-F536-4D1D-9B54-42219FED38EF}" type="presParOf" srcId="{B41ACFC3-D514-432E-A3A8-735C6743185B}" destId="{CD99CDB8-CFA5-495F-841D-40DAD34092A9}" srcOrd="0" destOrd="0" presId="urn:microsoft.com/office/officeart/2009/3/layout/StepUpProcess"/>
    <dgm:cxn modelId="{F003931F-3A9F-41C3-A2B3-FB271824A491}" type="presParOf" srcId="{B41ACFC3-D514-432E-A3A8-735C6743185B}" destId="{B7D12A18-5800-4D61-96F5-253DA9675C6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825F0-251C-4304-85EE-93D6ACFFA6AD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F6D1BC8-239A-477C-B99A-0AC25DC9D29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chemeClr val="bg1"/>
              </a:solidFill>
            </a:rPr>
            <a:t>1</a:t>
          </a:r>
          <a:endParaRPr lang="uk-UA" sz="2000" b="1" i="1" noProof="0" dirty="0">
            <a:solidFill>
              <a:schemeClr val="bg1"/>
            </a:solidFill>
          </a:endParaRPr>
        </a:p>
      </dgm:t>
    </dgm:pt>
    <dgm:pt modelId="{58C0FCA2-FA79-4A2A-AEA3-2341A5AC11B9}" type="parTrans" cxnId="{661342A6-1FFA-4E0E-8AE3-919AFDA3DDD3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C0EA35D2-555D-4F33-9E18-0F1737C62971}" type="sibTrans" cxnId="{661342A6-1FFA-4E0E-8AE3-919AFDA3DDD3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C0FD788D-96D9-42AF-96EC-3DEB8B4A607D}">
      <dgm:prSet phldrT="[Текст]" custT="1"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uk-UA" sz="2000" b="1" i="1" noProof="0" dirty="0" smtClean="0">
              <a:solidFill>
                <a:schemeClr val="bg1"/>
              </a:solidFill>
            </a:rPr>
            <a:t>заповнення даних починати з лівого верхнього кута — з клітинки А1;</a:t>
          </a:r>
          <a:endParaRPr lang="uk-UA" sz="2000" b="1" i="1" noProof="0" dirty="0">
            <a:solidFill>
              <a:schemeClr val="bg1"/>
            </a:solidFill>
          </a:endParaRPr>
        </a:p>
      </dgm:t>
    </dgm:pt>
    <dgm:pt modelId="{D07A16CA-5AEE-4E7A-A318-D2723EF23422}" type="parTrans" cxnId="{6CE761D6-4B8A-4D73-A2EF-E0A4FD11F2C8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77A18E54-432E-4DF8-BEDA-9FD27BD5D914}" type="sibTrans" cxnId="{6CE761D6-4B8A-4D73-A2EF-E0A4FD11F2C8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854C5096-8922-4145-9B55-054B02A8E863}">
      <dgm:prSet phldrT="[Текст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000" b="1" i="1" noProof="0" dirty="0" smtClean="0">
              <a:solidFill>
                <a:srgbClr val="002060"/>
              </a:solidFill>
            </a:rPr>
            <a:t>2</a:t>
          </a:r>
          <a:endParaRPr lang="uk-UA" sz="2000" b="1" i="1" noProof="0" dirty="0">
            <a:solidFill>
              <a:srgbClr val="002060"/>
            </a:solidFill>
          </a:endParaRPr>
        </a:p>
      </dgm:t>
    </dgm:pt>
    <dgm:pt modelId="{2A2173BE-4247-4E48-9B8E-7D4492E872FD}" type="parTrans" cxnId="{F4F07C82-651B-4A55-B69F-A8802DD86B05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4C4CDE93-5711-458F-AE0F-B8F00D03FB6E}" type="sibTrans" cxnId="{F4F07C82-651B-4A55-B69F-A8802DD86B05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52DE003E-E540-4685-BCC2-86A0B78C221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 algn="just"/>
          <a:r>
            <a:rPr lang="uk-UA" sz="2000" b="1" i="1" noProof="0" dirty="0" smtClean="0">
              <a:solidFill>
                <a:srgbClr val="002060"/>
              </a:solidFill>
            </a:rPr>
            <a:t> заголовок таблиці вводити в першу зліва клітинку рядка, розташованого над таблицею даних;</a:t>
          </a:r>
          <a:endParaRPr lang="uk-UA" sz="2000" b="1" i="1" noProof="0" dirty="0">
            <a:solidFill>
              <a:srgbClr val="002060"/>
            </a:solidFill>
          </a:endParaRPr>
        </a:p>
      </dgm:t>
    </dgm:pt>
    <dgm:pt modelId="{00187844-0334-44B7-91DA-9839AEF0B610}" type="parTrans" cxnId="{14153C7D-C9D5-4EC2-B38E-D212BC289ECA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E58F5A7E-9E57-4482-BC62-970CD22EF048}" type="sibTrans" cxnId="{14153C7D-C9D5-4EC2-B38E-D212BC289ECA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0307DE7D-620F-4D36-AF6F-906E56E11795}">
      <dgm:prSet phldrT="[Текст]" custT="1"/>
      <dgm:spPr>
        <a:solidFill>
          <a:srgbClr val="660066"/>
        </a:solidFill>
      </dgm:spPr>
      <dgm:t>
        <a:bodyPr/>
        <a:lstStyle/>
        <a:p>
          <a:r>
            <a:rPr lang="uk-UA" sz="2000" b="1" i="1" noProof="0" dirty="0" smtClean="0">
              <a:solidFill>
                <a:schemeClr val="bg1"/>
              </a:solidFill>
            </a:rPr>
            <a:t>3</a:t>
          </a:r>
          <a:endParaRPr lang="uk-UA" sz="2000" b="1" i="1" noProof="0" dirty="0">
            <a:solidFill>
              <a:schemeClr val="bg1"/>
            </a:solidFill>
          </a:endParaRPr>
        </a:p>
      </dgm:t>
    </dgm:pt>
    <dgm:pt modelId="{04CADB1E-1711-4F15-BD45-8E20ECC12645}" type="parTrans" cxnId="{22A32C43-BAD0-4F6C-BB04-592AC1BD8BFE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159E2F26-BFCA-428D-AF43-4C7121E10004}" type="sibTrans" cxnId="{22A32C43-BAD0-4F6C-BB04-592AC1BD8BFE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F912F2E1-0F09-4B3C-ADF0-74B92093C66E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60066"/>
        </a:solidFill>
      </dgm:spPr>
      <dgm:t>
        <a:bodyPr/>
        <a:lstStyle/>
        <a:p>
          <a:pPr algn="just"/>
          <a:r>
            <a:rPr lang="uk-UA" sz="2000" b="1" i="1" noProof="0" dirty="0" smtClean="0">
              <a:solidFill>
                <a:schemeClr val="bg1"/>
              </a:solidFill>
            </a:rPr>
            <a:t>відводити перший лівий стовпець для заголовків рядків, а рядок після заголовка таблиці — для заголовків стовпців.</a:t>
          </a:r>
          <a:endParaRPr lang="uk-UA" sz="2000" b="1" i="1" noProof="0" dirty="0">
            <a:solidFill>
              <a:schemeClr val="bg1"/>
            </a:solidFill>
          </a:endParaRPr>
        </a:p>
      </dgm:t>
    </dgm:pt>
    <dgm:pt modelId="{42D7CD70-B42D-4D60-A1FB-0AF85A399483}" type="parTrans" cxnId="{381CAD22-BCA4-45C5-8338-8CD6C1A15D1C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6813E07B-7ED8-4DF9-842C-60200CA389E1}" type="sibTrans" cxnId="{381CAD22-BCA4-45C5-8338-8CD6C1A15D1C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24B736D6-5162-4F77-B99D-C93FD31BC4BA}" type="pres">
      <dgm:prSet presAssocID="{03C825F0-251C-4304-85EE-93D6ACFFA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BB9A48-86EF-45CA-96F5-8B3BFFC5964D}" type="pres">
      <dgm:prSet presAssocID="{FF6D1BC8-239A-477C-B99A-0AC25DC9D293}" presName="composite" presStyleCnt="0"/>
      <dgm:spPr/>
    </dgm:pt>
    <dgm:pt modelId="{04F784B2-8BA7-43FD-A410-0E2AEED6C920}" type="pres">
      <dgm:prSet presAssocID="{FF6D1BC8-239A-477C-B99A-0AC25DC9D2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D8BB9D-F7FF-40D8-9DD9-1E0D0D84B95C}" type="pres">
      <dgm:prSet presAssocID="{FF6D1BC8-239A-477C-B99A-0AC25DC9D293}" presName="descendantText" presStyleLbl="align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8840C1F-4611-4834-95E1-D6F1BAA21790}" type="pres">
      <dgm:prSet presAssocID="{C0EA35D2-555D-4F33-9E18-0F1737C62971}" presName="sp" presStyleCnt="0"/>
      <dgm:spPr/>
    </dgm:pt>
    <dgm:pt modelId="{F1984B35-41A7-4AC0-AA69-EE9CD05763C0}" type="pres">
      <dgm:prSet presAssocID="{854C5096-8922-4145-9B55-054B02A8E863}" presName="composite" presStyleCnt="0"/>
      <dgm:spPr/>
    </dgm:pt>
    <dgm:pt modelId="{20DBE0CB-EDEF-4337-95C2-E10B5C0B65A1}" type="pres">
      <dgm:prSet presAssocID="{854C5096-8922-4145-9B55-054B02A8E8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7245C5-27CA-48C7-8BD1-3E3F0890AC7B}" type="pres">
      <dgm:prSet presAssocID="{854C5096-8922-4145-9B55-054B02A8E863}" presName="descendantText" presStyleLbl="align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87B143DF-8813-4721-BE73-C1E29E41283C}" type="pres">
      <dgm:prSet presAssocID="{4C4CDE93-5711-458F-AE0F-B8F00D03FB6E}" presName="sp" presStyleCnt="0"/>
      <dgm:spPr/>
    </dgm:pt>
    <dgm:pt modelId="{B5058BE7-EC86-4B7B-BAB4-BE8D6B86E300}" type="pres">
      <dgm:prSet presAssocID="{0307DE7D-620F-4D36-AF6F-906E56E11795}" presName="composite" presStyleCnt="0"/>
      <dgm:spPr/>
    </dgm:pt>
    <dgm:pt modelId="{395B0BFB-4FFA-4263-ABDF-7CBC3974C5C8}" type="pres">
      <dgm:prSet presAssocID="{0307DE7D-620F-4D36-AF6F-906E56E11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8EA7EA-7945-4CF4-AF40-C1DE074C3AE0}" type="pres">
      <dgm:prSet presAssocID="{0307DE7D-620F-4D36-AF6F-906E56E11795}" presName="descendantText" presStyleLbl="alignAcc1" presStyleIdx="2" presStyleCnt="3" custScaleY="1469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892CE90D-1D37-4243-8B59-D8F46BC5848C}" type="presOf" srcId="{0307DE7D-620F-4D36-AF6F-906E56E11795}" destId="{395B0BFB-4FFA-4263-ABDF-7CBC3974C5C8}" srcOrd="0" destOrd="0" presId="urn:microsoft.com/office/officeart/2005/8/layout/chevron2"/>
    <dgm:cxn modelId="{661342A6-1FFA-4E0E-8AE3-919AFDA3DDD3}" srcId="{03C825F0-251C-4304-85EE-93D6ACFFA6AD}" destId="{FF6D1BC8-239A-477C-B99A-0AC25DC9D293}" srcOrd="0" destOrd="0" parTransId="{58C0FCA2-FA79-4A2A-AEA3-2341A5AC11B9}" sibTransId="{C0EA35D2-555D-4F33-9E18-0F1737C62971}"/>
    <dgm:cxn modelId="{6CE761D6-4B8A-4D73-A2EF-E0A4FD11F2C8}" srcId="{FF6D1BC8-239A-477C-B99A-0AC25DC9D293}" destId="{C0FD788D-96D9-42AF-96EC-3DEB8B4A607D}" srcOrd="0" destOrd="0" parTransId="{D07A16CA-5AEE-4E7A-A318-D2723EF23422}" sibTransId="{77A18E54-432E-4DF8-BEDA-9FD27BD5D914}"/>
    <dgm:cxn modelId="{F4F07C82-651B-4A55-B69F-A8802DD86B05}" srcId="{03C825F0-251C-4304-85EE-93D6ACFFA6AD}" destId="{854C5096-8922-4145-9B55-054B02A8E863}" srcOrd="1" destOrd="0" parTransId="{2A2173BE-4247-4E48-9B8E-7D4492E872FD}" sibTransId="{4C4CDE93-5711-458F-AE0F-B8F00D03FB6E}"/>
    <dgm:cxn modelId="{22A32C43-BAD0-4F6C-BB04-592AC1BD8BFE}" srcId="{03C825F0-251C-4304-85EE-93D6ACFFA6AD}" destId="{0307DE7D-620F-4D36-AF6F-906E56E11795}" srcOrd="2" destOrd="0" parTransId="{04CADB1E-1711-4F15-BD45-8E20ECC12645}" sibTransId="{159E2F26-BFCA-428D-AF43-4C7121E10004}"/>
    <dgm:cxn modelId="{6EF4A2E1-8DDA-42E9-8F1D-D3FF87078766}" type="presOf" srcId="{854C5096-8922-4145-9B55-054B02A8E863}" destId="{20DBE0CB-EDEF-4337-95C2-E10B5C0B65A1}" srcOrd="0" destOrd="0" presId="urn:microsoft.com/office/officeart/2005/8/layout/chevron2"/>
    <dgm:cxn modelId="{B1FDE7B2-FD91-461D-9E84-66D69FB60567}" type="presOf" srcId="{F912F2E1-0F09-4B3C-ADF0-74B92093C66E}" destId="{758EA7EA-7945-4CF4-AF40-C1DE074C3AE0}" srcOrd="0" destOrd="0" presId="urn:microsoft.com/office/officeart/2005/8/layout/chevron2"/>
    <dgm:cxn modelId="{61530A30-482A-4ECC-A7A6-5BB35C93AAC3}" type="presOf" srcId="{52DE003E-E540-4685-BCC2-86A0B78C221A}" destId="{807245C5-27CA-48C7-8BD1-3E3F0890AC7B}" srcOrd="0" destOrd="0" presId="urn:microsoft.com/office/officeart/2005/8/layout/chevron2"/>
    <dgm:cxn modelId="{CFE398BA-C8BF-4434-A00F-541C23443210}" type="presOf" srcId="{C0FD788D-96D9-42AF-96EC-3DEB8B4A607D}" destId="{0BD8BB9D-F7FF-40D8-9DD9-1E0D0D84B95C}" srcOrd="0" destOrd="0" presId="urn:microsoft.com/office/officeart/2005/8/layout/chevron2"/>
    <dgm:cxn modelId="{381CAD22-BCA4-45C5-8338-8CD6C1A15D1C}" srcId="{0307DE7D-620F-4D36-AF6F-906E56E11795}" destId="{F912F2E1-0F09-4B3C-ADF0-74B92093C66E}" srcOrd="0" destOrd="0" parTransId="{42D7CD70-B42D-4D60-A1FB-0AF85A399483}" sibTransId="{6813E07B-7ED8-4DF9-842C-60200CA389E1}"/>
    <dgm:cxn modelId="{C23645D0-60C9-4304-A8C2-FE206D1B251C}" type="presOf" srcId="{03C825F0-251C-4304-85EE-93D6ACFFA6AD}" destId="{24B736D6-5162-4F77-B99D-C93FD31BC4BA}" srcOrd="0" destOrd="0" presId="urn:microsoft.com/office/officeart/2005/8/layout/chevron2"/>
    <dgm:cxn modelId="{14153C7D-C9D5-4EC2-B38E-D212BC289ECA}" srcId="{854C5096-8922-4145-9B55-054B02A8E863}" destId="{52DE003E-E540-4685-BCC2-86A0B78C221A}" srcOrd="0" destOrd="0" parTransId="{00187844-0334-44B7-91DA-9839AEF0B610}" sibTransId="{E58F5A7E-9E57-4482-BC62-970CD22EF048}"/>
    <dgm:cxn modelId="{D1A4BF7F-E982-402B-B5C2-D6FA7A4948C8}" type="presOf" srcId="{FF6D1BC8-239A-477C-B99A-0AC25DC9D293}" destId="{04F784B2-8BA7-43FD-A410-0E2AEED6C920}" srcOrd="0" destOrd="0" presId="urn:microsoft.com/office/officeart/2005/8/layout/chevron2"/>
    <dgm:cxn modelId="{F9A4038E-B36D-400D-9607-5C3747B12914}" type="presParOf" srcId="{24B736D6-5162-4F77-B99D-C93FD31BC4BA}" destId="{4EBB9A48-86EF-45CA-96F5-8B3BFFC5964D}" srcOrd="0" destOrd="0" presId="urn:microsoft.com/office/officeart/2005/8/layout/chevron2"/>
    <dgm:cxn modelId="{75B96A38-ABC1-45C0-8784-9534FC422CB0}" type="presParOf" srcId="{4EBB9A48-86EF-45CA-96F5-8B3BFFC5964D}" destId="{04F784B2-8BA7-43FD-A410-0E2AEED6C920}" srcOrd="0" destOrd="0" presId="urn:microsoft.com/office/officeart/2005/8/layout/chevron2"/>
    <dgm:cxn modelId="{0AB52691-929E-426E-979B-A8B66BAE7016}" type="presParOf" srcId="{4EBB9A48-86EF-45CA-96F5-8B3BFFC5964D}" destId="{0BD8BB9D-F7FF-40D8-9DD9-1E0D0D84B95C}" srcOrd="1" destOrd="0" presId="urn:microsoft.com/office/officeart/2005/8/layout/chevron2"/>
    <dgm:cxn modelId="{D1047CF3-D90F-43EE-8EC9-020D9F9FB598}" type="presParOf" srcId="{24B736D6-5162-4F77-B99D-C93FD31BC4BA}" destId="{A8840C1F-4611-4834-95E1-D6F1BAA21790}" srcOrd="1" destOrd="0" presId="urn:microsoft.com/office/officeart/2005/8/layout/chevron2"/>
    <dgm:cxn modelId="{336238B0-3F50-40B2-95C0-CA4C39605D7E}" type="presParOf" srcId="{24B736D6-5162-4F77-B99D-C93FD31BC4BA}" destId="{F1984B35-41A7-4AC0-AA69-EE9CD05763C0}" srcOrd="2" destOrd="0" presId="urn:microsoft.com/office/officeart/2005/8/layout/chevron2"/>
    <dgm:cxn modelId="{09083EED-CC6E-4189-93AF-159A0FB72654}" type="presParOf" srcId="{F1984B35-41A7-4AC0-AA69-EE9CD05763C0}" destId="{20DBE0CB-EDEF-4337-95C2-E10B5C0B65A1}" srcOrd="0" destOrd="0" presId="urn:microsoft.com/office/officeart/2005/8/layout/chevron2"/>
    <dgm:cxn modelId="{1E28A17D-626A-4C50-A78A-897DCEE2B639}" type="presParOf" srcId="{F1984B35-41A7-4AC0-AA69-EE9CD05763C0}" destId="{807245C5-27CA-48C7-8BD1-3E3F0890AC7B}" srcOrd="1" destOrd="0" presId="urn:microsoft.com/office/officeart/2005/8/layout/chevron2"/>
    <dgm:cxn modelId="{F26085F6-B695-4466-B73A-0A431411D8A7}" type="presParOf" srcId="{24B736D6-5162-4F77-B99D-C93FD31BC4BA}" destId="{87B143DF-8813-4721-BE73-C1E29E41283C}" srcOrd="3" destOrd="0" presId="urn:microsoft.com/office/officeart/2005/8/layout/chevron2"/>
    <dgm:cxn modelId="{ACA753BD-A1FD-4DCF-90C2-AA5595D11638}" type="presParOf" srcId="{24B736D6-5162-4F77-B99D-C93FD31BC4BA}" destId="{B5058BE7-EC86-4B7B-BAB4-BE8D6B86E300}" srcOrd="4" destOrd="0" presId="urn:microsoft.com/office/officeart/2005/8/layout/chevron2"/>
    <dgm:cxn modelId="{4D81786E-9B3E-490B-9B94-FC44F7BBF961}" type="presParOf" srcId="{B5058BE7-EC86-4B7B-BAB4-BE8D6B86E300}" destId="{395B0BFB-4FFA-4263-ABDF-7CBC3974C5C8}" srcOrd="0" destOrd="0" presId="urn:microsoft.com/office/officeart/2005/8/layout/chevron2"/>
    <dgm:cxn modelId="{14EFD73A-D341-4C49-88BA-8D103569AD81}" type="presParOf" srcId="{B5058BE7-EC86-4B7B-BAB4-BE8D6B86E300}" destId="{758EA7EA-7945-4CF4-AF40-C1DE074C3AE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BEBCB-3681-44C0-BDC8-79C6045CAD8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1159168-12CA-4CC3-B3B1-D39D8C364F72}">
      <dgm:prSet phldrT="[Текст]"/>
      <dgm:spPr>
        <a:solidFill>
          <a:srgbClr val="227547"/>
        </a:solidFill>
      </dgm:spPr>
      <dgm:t>
        <a:bodyPr vert="vert"/>
        <a:lstStyle/>
        <a:p>
          <a:r>
            <a:rPr lang="uk-UA" i="1" dirty="0" smtClean="0"/>
            <a:t>Редагування </a:t>
          </a:r>
          <a:r>
            <a:rPr lang="uk-UA" i="1" dirty="0" smtClean="0">
              <a:solidFill>
                <a:srgbClr val="FFFF00"/>
              </a:solidFill>
            </a:rPr>
            <a:t>електронних таблиць</a:t>
          </a:r>
          <a:endParaRPr lang="uk-UA" i="1" dirty="0">
            <a:solidFill>
              <a:srgbClr val="FFFF00"/>
            </a:solidFill>
          </a:endParaRPr>
        </a:p>
      </dgm:t>
    </dgm:pt>
    <dgm:pt modelId="{3D1ACA66-C9A5-4839-992E-E9D5B3071B20}" type="parTrans" cxnId="{E89F6DDA-4E0E-4A5F-9D46-98FCD1D5EFCA}">
      <dgm:prSet/>
      <dgm:spPr/>
      <dgm:t>
        <a:bodyPr/>
        <a:lstStyle/>
        <a:p>
          <a:endParaRPr lang="uk-UA" i="1"/>
        </a:p>
      </dgm:t>
    </dgm:pt>
    <dgm:pt modelId="{CC6A23DE-2CFE-4CB2-BDE0-B10FE2EE27AE}" type="sibTrans" cxnId="{E89F6DDA-4E0E-4A5F-9D46-98FCD1D5EFCA}">
      <dgm:prSet/>
      <dgm:spPr/>
      <dgm:t>
        <a:bodyPr/>
        <a:lstStyle/>
        <a:p>
          <a:endParaRPr lang="uk-UA" i="1"/>
        </a:p>
      </dgm:t>
    </dgm:pt>
    <dgm:pt modelId="{DA6AC853-3758-4481-A43A-66B0428C09D5}">
      <dgm:prSet phldrT="[Текст]" custT="1"/>
      <dgm:spPr/>
      <dgm:t>
        <a:bodyPr/>
        <a:lstStyle/>
        <a:p>
          <a:r>
            <a:rPr lang="uk-UA" sz="2000" i="1" dirty="0" smtClean="0"/>
            <a:t>Реагування вмісту клітинок</a:t>
          </a:r>
          <a:endParaRPr lang="uk-UA" sz="2000" i="1" dirty="0"/>
        </a:p>
      </dgm:t>
    </dgm:pt>
    <dgm:pt modelId="{9BF45DED-B27D-4DB5-92BB-782EFCCF2D24}" type="parTrans" cxnId="{F222CBEF-A381-455D-B364-2D5F1310ACD2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i="1"/>
        </a:p>
      </dgm:t>
    </dgm:pt>
    <dgm:pt modelId="{2108FA11-B06F-4F5F-A9B9-B261EEFA07DC}" type="sibTrans" cxnId="{F222CBEF-A381-455D-B364-2D5F1310ACD2}">
      <dgm:prSet/>
      <dgm:spPr/>
      <dgm:t>
        <a:bodyPr/>
        <a:lstStyle/>
        <a:p>
          <a:endParaRPr lang="uk-UA" i="1"/>
        </a:p>
      </dgm:t>
    </dgm:pt>
    <dgm:pt modelId="{2691CC62-6C9D-420B-865D-98C3DD8B32DE}">
      <dgm:prSet phldrT="[Текст]" custT="1"/>
      <dgm:spPr/>
      <dgm:t>
        <a:bodyPr/>
        <a:lstStyle/>
        <a:p>
          <a:r>
            <a:rPr lang="uk-UA" sz="2000" i="1" dirty="0" smtClean="0"/>
            <a:t>Вставка та видалення рядків, стовпців, клітинок, аркушів</a:t>
          </a:r>
          <a:endParaRPr lang="uk-UA" sz="2000" i="1" dirty="0"/>
        </a:p>
      </dgm:t>
    </dgm:pt>
    <dgm:pt modelId="{B0BE04C6-D0D7-4502-BB79-7A491B750145}" type="parTrans" cxnId="{6BD2E672-2175-4A01-8B64-04B75B8E71E3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i="1"/>
        </a:p>
      </dgm:t>
    </dgm:pt>
    <dgm:pt modelId="{0453F60F-6B2F-4F82-AC8D-B70CC8116EA9}" type="sibTrans" cxnId="{6BD2E672-2175-4A01-8B64-04B75B8E71E3}">
      <dgm:prSet/>
      <dgm:spPr/>
      <dgm:t>
        <a:bodyPr/>
        <a:lstStyle/>
        <a:p>
          <a:endParaRPr lang="uk-UA" i="1"/>
        </a:p>
      </dgm:t>
    </dgm:pt>
    <dgm:pt modelId="{E6E5764E-8389-4586-B76F-308BC130F3E0}">
      <dgm:prSet phldrT="[Текст]" custT="1"/>
      <dgm:spPr/>
      <dgm:t>
        <a:bodyPr/>
        <a:lstStyle/>
        <a:p>
          <a:r>
            <a:rPr lang="uk-UA" sz="2000" i="1" dirty="0" smtClean="0"/>
            <a:t>Внесення змін до інших об’єктів</a:t>
          </a:r>
          <a:endParaRPr lang="uk-UA" sz="2000" i="1" dirty="0"/>
        </a:p>
      </dgm:t>
    </dgm:pt>
    <dgm:pt modelId="{5BE8E26D-BE11-477C-8A68-A9391CA25562}" type="parTrans" cxnId="{4DD22AE9-69D6-46BE-A871-1E4C3A03C8BA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uk-UA" i="1"/>
        </a:p>
      </dgm:t>
    </dgm:pt>
    <dgm:pt modelId="{25EAA408-5686-4AB4-A1F2-ECF21E2D76A7}" type="sibTrans" cxnId="{4DD22AE9-69D6-46BE-A871-1E4C3A03C8BA}">
      <dgm:prSet/>
      <dgm:spPr/>
      <dgm:t>
        <a:bodyPr/>
        <a:lstStyle/>
        <a:p>
          <a:endParaRPr lang="uk-UA" i="1"/>
        </a:p>
      </dgm:t>
    </dgm:pt>
    <dgm:pt modelId="{21AD1A3F-DF7D-4F87-8B96-25BCEFC96F59}" type="pres">
      <dgm:prSet presAssocID="{E8FBEBCB-3681-44C0-BDC8-79C6045CAD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42D9D1-7763-45B6-AA30-3AF8370B5B1B}" type="pres">
      <dgm:prSet presAssocID="{61159168-12CA-4CC3-B3B1-D39D8C364F72}" presName="root1" presStyleCnt="0"/>
      <dgm:spPr/>
    </dgm:pt>
    <dgm:pt modelId="{8E0283D5-61F1-4AD8-9E1E-F37FF640A24D}" type="pres">
      <dgm:prSet presAssocID="{61159168-12CA-4CC3-B3B1-D39D8C364F72}" presName="LevelOneTextNode" presStyleLbl="node0" presStyleIdx="0" presStyleCnt="1" custScaleX="416299" custLinFactX="-100000" custLinFactNeighborX="-112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7117E536-C0A9-4017-86A6-5168AB5D7A05}" type="pres">
      <dgm:prSet presAssocID="{61159168-12CA-4CC3-B3B1-D39D8C364F72}" presName="level2hierChild" presStyleCnt="0"/>
      <dgm:spPr/>
    </dgm:pt>
    <dgm:pt modelId="{4B066701-2F5E-40F6-B3B9-9A49A311843F}" type="pres">
      <dgm:prSet presAssocID="{9BF45DED-B27D-4DB5-92BB-782EFCCF2D24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67B55DC2-762B-4516-A2B0-B552A1CC8A8F}" type="pres">
      <dgm:prSet presAssocID="{9BF45DED-B27D-4DB5-92BB-782EFCCF2D24}" presName="connTx" presStyleLbl="parChTrans1D2" presStyleIdx="0" presStyleCnt="3"/>
      <dgm:spPr/>
      <dgm:t>
        <a:bodyPr/>
        <a:lstStyle/>
        <a:p>
          <a:endParaRPr lang="uk-UA"/>
        </a:p>
      </dgm:t>
    </dgm:pt>
    <dgm:pt modelId="{DEA04D77-BACE-4F29-93CB-187791D88FB5}" type="pres">
      <dgm:prSet presAssocID="{DA6AC853-3758-4481-A43A-66B0428C09D5}" presName="root2" presStyleCnt="0"/>
      <dgm:spPr/>
    </dgm:pt>
    <dgm:pt modelId="{CB90C471-18CA-40A4-9E87-1968BE2B2DE7}" type="pres">
      <dgm:prSet presAssocID="{DA6AC853-3758-4481-A43A-66B0428C09D5}" presName="LevelTwoTextNode" presStyleLbl="node2" presStyleIdx="0" presStyleCnt="3" custScaleX="298837" custScaleY="142265" custLinFactNeighborX="714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2A09B04D-51AF-4CD5-ADA3-BB6FDAF9633C}" type="pres">
      <dgm:prSet presAssocID="{DA6AC853-3758-4481-A43A-66B0428C09D5}" presName="level3hierChild" presStyleCnt="0"/>
      <dgm:spPr/>
    </dgm:pt>
    <dgm:pt modelId="{0D480720-8DAC-4A43-8DCB-B403D1481D2D}" type="pres">
      <dgm:prSet presAssocID="{B0BE04C6-D0D7-4502-BB79-7A491B750145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8D53D5CA-FA22-47A5-A2A4-405D38400187}" type="pres">
      <dgm:prSet presAssocID="{B0BE04C6-D0D7-4502-BB79-7A491B750145}" presName="connTx" presStyleLbl="parChTrans1D2" presStyleIdx="1" presStyleCnt="3"/>
      <dgm:spPr/>
      <dgm:t>
        <a:bodyPr/>
        <a:lstStyle/>
        <a:p>
          <a:endParaRPr lang="uk-UA"/>
        </a:p>
      </dgm:t>
    </dgm:pt>
    <dgm:pt modelId="{7BD019F8-8217-4B89-829F-3D9CFF80D8A1}" type="pres">
      <dgm:prSet presAssocID="{2691CC62-6C9D-420B-865D-98C3DD8B32DE}" presName="root2" presStyleCnt="0"/>
      <dgm:spPr/>
    </dgm:pt>
    <dgm:pt modelId="{8F4F6245-4E6B-406C-B4BD-4984AA93AF0E}" type="pres">
      <dgm:prSet presAssocID="{2691CC62-6C9D-420B-865D-98C3DD8B32DE}" presName="LevelTwoTextNode" presStyleLbl="node2" presStyleIdx="1" presStyleCnt="3" custScaleX="298837" custScaleY="142265" custLinFactNeighborX="714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09F2994A-1263-4FB6-BED3-2930098BCFBF}" type="pres">
      <dgm:prSet presAssocID="{2691CC62-6C9D-420B-865D-98C3DD8B32DE}" presName="level3hierChild" presStyleCnt="0"/>
      <dgm:spPr/>
    </dgm:pt>
    <dgm:pt modelId="{E72B1029-B8AB-43AE-BF8B-CA5AE24B587B}" type="pres">
      <dgm:prSet presAssocID="{5BE8E26D-BE11-477C-8A68-A9391CA25562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7C53550A-3B63-43B4-B0D7-5A34054509CF}" type="pres">
      <dgm:prSet presAssocID="{5BE8E26D-BE11-477C-8A68-A9391CA25562}" presName="connTx" presStyleLbl="parChTrans1D2" presStyleIdx="2" presStyleCnt="3"/>
      <dgm:spPr/>
      <dgm:t>
        <a:bodyPr/>
        <a:lstStyle/>
        <a:p>
          <a:endParaRPr lang="uk-UA"/>
        </a:p>
      </dgm:t>
    </dgm:pt>
    <dgm:pt modelId="{4EB8C784-BB7B-4CFA-AEC9-178E8D9FE1DC}" type="pres">
      <dgm:prSet presAssocID="{E6E5764E-8389-4586-B76F-308BC130F3E0}" presName="root2" presStyleCnt="0"/>
      <dgm:spPr/>
    </dgm:pt>
    <dgm:pt modelId="{966DAA83-B0A4-4DF5-AF48-2783F32987B9}" type="pres">
      <dgm:prSet presAssocID="{E6E5764E-8389-4586-B76F-308BC130F3E0}" presName="LevelTwoTextNode" presStyleLbl="node2" presStyleIdx="2" presStyleCnt="3" custScaleX="298837" custScaleY="142265" custLinFactNeighborX="714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C4049172-63A7-4218-9BDE-6D6117DC5F2F}" type="pres">
      <dgm:prSet presAssocID="{E6E5764E-8389-4586-B76F-308BC130F3E0}" presName="level3hierChild" presStyleCnt="0"/>
      <dgm:spPr/>
    </dgm:pt>
  </dgm:ptLst>
  <dgm:cxnLst>
    <dgm:cxn modelId="{37FEF50F-F115-41CE-841D-66C0FEFA5CB0}" type="presOf" srcId="{9BF45DED-B27D-4DB5-92BB-782EFCCF2D24}" destId="{67B55DC2-762B-4516-A2B0-B552A1CC8A8F}" srcOrd="1" destOrd="0" presId="urn:microsoft.com/office/officeart/2008/layout/HorizontalMultiLevelHierarchy"/>
    <dgm:cxn modelId="{9A475DD4-5AD2-48E5-9D8A-867834DF4F6C}" type="presOf" srcId="{9BF45DED-B27D-4DB5-92BB-782EFCCF2D24}" destId="{4B066701-2F5E-40F6-B3B9-9A49A311843F}" srcOrd="0" destOrd="0" presId="urn:microsoft.com/office/officeart/2008/layout/HorizontalMultiLevelHierarchy"/>
    <dgm:cxn modelId="{4DD22AE9-69D6-46BE-A871-1E4C3A03C8BA}" srcId="{61159168-12CA-4CC3-B3B1-D39D8C364F72}" destId="{E6E5764E-8389-4586-B76F-308BC130F3E0}" srcOrd="2" destOrd="0" parTransId="{5BE8E26D-BE11-477C-8A68-A9391CA25562}" sibTransId="{25EAA408-5686-4AB4-A1F2-ECF21E2D76A7}"/>
    <dgm:cxn modelId="{CEC4CF5C-0280-491C-8679-CFA9C424883F}" type="presOf" srcId="{61159168-12CA-4CC3-B3B1-D39D8C364F72}" destId="{8E0283D5-61F1-4AD8-9E1E-F37FF640A24D}" srcOrd="0" destOrd="0" presId="urn:microsoft.com/office/officeart/2008/layout/HorizontalMultiLevelHierarchy"/>
    <dgm:cxn modelId="{E89F6DDA-4E0E-4A5F-9D46-98FCD1D5EFCA}" srcId="{E8FBEBCB-3681-44C0-BDC8-79C6045CAD8D}" destId="{61159168-12CA-4CC3-B3B1-D39D8C364F72}" srcOrd="0" destOrd="0" parTransId="{3D1ACA66-C9A5-4839-992E-E9D5B3071B20}" sibTransId="{CC6A23DE-2CFE-4CB2-BDE0-B10FE2EE27AE}"/>
    <dgm:cxn modelId="{466D3F1E-987B-4277-8F4A-228F25007E52}" type="presOf" srcId="{5BE8E26D-BE11-477C-8A68-A9391CA25562}" destId="{E72B1029-B8AB-43AE-BF8B-CA5AE24B587B}" srcOrd="0" destOrd="0" presId="urn:microsoft.com/office/officeart/2008/layout/HorizontalMultiLevelHierarchy"/>
    <dgm:cxn modelId="{62AF7B5C-4172-4A7A-9580-17161D3B50B8}" type="presOf" srcId="{B0BE04C6-D0D7-4502-BB79-7A491B750145}" destId="{8D53D5CA-FA22-47A5-A2A4-405D38400187}" srcOrd="1" destOrd="0" presId="urn:microsoft.com/office/officeart/2008/layout/HorizontalMultiLevelHierarchy"/>
    <dgm:cxn modelId="{8078C691-40C8-410C-B1BA-5FC0037B69BD}" type="presOf" srcId="{2691CC62-6C9D-420B-865D-98C3DD8B32DE}" destId="{8F4F6245-4E6B-406C-B4BD-4984AA93AF0E}" srcOrd="0" destOrd="0" presId="urn:microsoft.com/office/officeart/2008/layout/HorizontalMultiLevelHierarchy"/>
    <dgm:cxn modelId="{F222CBEF-A381-455D-B364-2D5F1310ACD2}" srcId="{61159168-12CA-4CC3-B3B1-D39D8C364F72}" destId="{DA6AC853-3758-4481-A43A-66B0428C09D5}" srcOrd="0" destOrd="0" parTransId="{9BF45DED-B27D-4DB5-92BB-782EFCCF2D24}" sibTransId="{2108FA11-B06F-4F5F-A9B9-B261EEFA07DC}"/>
    <dgm:cxn modelId="{24C5F449-C3B6-454E-A85A-3B89106E9B58}" type="presOf" srcId="{5BE8E26D-BE11-477C-8A68-A9391CA25562}" destId="{7C53550A-3B63-43B4-B0D7-5A34054509CF}" srcOrd="1" destOrd="0" presId="urn:microsoft.com/office/officeart/2008/layout/HorizontalMultiLevelHierarchy"/>
    <dgm:cxn modelId="{6BD2E672-2175-4A01-8B64-04B75B8E71E3}" srcId="{61159168-12CA-4CC3-B3B1-D39D8C364F72}" destId="{2691CC62-6C9D-420B-865D-98C3DD8B32DE}" srcOrd="1" destOrd="0" parTransId="{B0BE04C6-D0D7-4502-BB79-7A491B750145}" sibTransId="{0453F60F-6B2F-4F82-AC8D-B70CC8116EA9}"/>
    <dgm:cxn modelId="{21C2BB31-94E2-42BA-99D1-298B7BDF8CF1}" type="presOf" srcId="{E8FBEBCB-3681-44C0-BDC8-79C6045CAD8D}" destId="{21AD1A3F-DF7D-4F87-8B96-25BCEFC96F59}" srcOrd="0" destOrd="0" presId="urn:microsoft.com/office/officeart/2008/layout/HorizontalMultiLevelHierarchy"/>
    <dgm:cxn modelId="{72C5E0D8-8F37-4A63-A018-EAE99D22F2FB}" type="presOf" srcId="{B0BE04C6-D0D7-4502-BB79-7A491B750145}" destId="{0D480720-8DAC-4A43-8DCB-B403D1481D2D}" srcOrd="0" destOrd="0" presId="urn:microsoft.com/office/officeart/2008/layout/HorizontalMultiLevelHierarchy"/>
    <dgm:cxn modelId="{09D8D5BE-B27F-46AE-9191-9524D0B746C9}" type="presOf" srcId="{E6E5764E-8389-4586-B76F-308BC130F3E0}" destId="{966DAA83-B0A4-4DF5-AF48-2783F32987B9}" srcOrd="0" destOrd="0" presId="urn:microsoft.com/office/officeart/2008/layout/HorizontalMultiLevelHierarchy"/>
    <dgm:cxn modelId="{FCBBCE87-4A73-4A18-B402-7E1666E8E55A}" type="presOf" srcId="{DA6AC853-3758-4481-A43A-66B0428C09D5}" destId="{CB90C471-18CA-40A4-9E87-1968BE2B2DE7}" srcOrd="0" destOrd="0" presId="urn:microsoft.com/office/officeart/2008/layout/HorizontalMultiLevelHierarchy"/>
    <dgm:cxn modelId="{C63F57F8-1C84-4B4B-AA59-50E8CD6C8A1D}" type="presParOf" srcId="{21AD1A3F-DF7D-4F87-8B96-25BCEFC96F59}" destId="{FE42D9D1-7763-45B6-AA30-3AF8370B5B1B}" srcOrd="0" destOrd="0" presId="urn:microsoft.com/office/officeart/2008/layout/HorizontalMultiLevelHierarchy"/>
    <dgm:cxn modelId="{CFF0F508-7213-40B8-8475-3772FB5A298C}" type="presParOf" srcId="{FE42D9D1-7763-45B6-AA30-3AF8370B5B1B}" destId="{8E0283D5-61F1-4AD8-9E1E-F37FF640A24D}" srcOrd="0" destOrd="0" presId="urn:microsoft.com/office/officeart/2008/layout/HorizontalMultiLevelHierarchy"/>
    <dgm:cxn modelId="{3D667082-8DA3-4159-8D17-ACB9A2890412}" type="presParOf" srcId="{FE42D9D1-7763-45B6-AA30-3AF8370B5B1B}" destId="{7117E536-C0A9-4017-86A6-5168AB5D7A05}" srcOrd="1" destOrd="0" presId="urn:microsoft.com/office/officeart/2008/layout/HorizontalMultiLevelHierarchy"/>
    <dgm:cxn modelId="{7FBBBCBC-A59D-4D03-AB90-F52297A273B7}" type="presParOf" srcId="{7117E536-C0A9-4017-86A6-5168AB5D7A05}" destId="{4B066701-2F5E-40F6-B3B9-9A49A311843F}" srcOrd="0" destOrd="0" presId="urn:microsoft.com/office/officeart/2008/layout/HorizontalMultiLevelHierarchy"/>
    <dgm:cxn modelId="{232AEB75-EEC8-4A87-A5B4-BC50F6F24CD5}" type="presParOf" srcId="{4B066701-2F5E-40F6-B3B9-9A49A311843F}" destId="{67B55DC2-762B-4516-A2B0-B552A1CC8A8F}" srcOrd="0" destOrd="0" presId="urn:microsoft.com/office/officeart/2008/layout/HorizontalMultiLevelHierarchy"/>
    <dgm:cxn modelId="{E141DF75-8952-436D-8FAE-E322936CDE4F}" type="presParOf" srcId="{7117E536-C0A9-4017-86A6-5168AB5D7A05}" destId="{DEA04D77-BACE-4F29-93CB-187791D88FB5}" srcOrd="1" destOrd="0" presId="urn:microsoft.com/office/officeart/2008/layout/HorizontalMultiLevelHierarchy"/>
    <dgm:cxn modelId="{CECAD7E2-C2E2-4975-B62A-ACB15A05C87B}" type="presParOf" srcId="{DEA04D77-BACE-4F29-93CB-187791D88FB5}" destId="{CB90C471-18CA-40A4-9E87-1968BE2B2DE7}" srcOrd="0" destOrd="0" presId="urn:microsoft.com/office/officeart/2008/layout/HorizontalMultiLevelHierarchy"/>
    <dgm:cxn modelId="{5B125B31-373F-465A-B922-605B9598C14A}" type="presParOf" srcId="{DEA04D77-BACE-4F29-93CB-187791D88FB5}" destId="{2A09B04D-51AF-4CD5-ADA3-BB6FDAF9633C}" srcOrd="1" destOrd="0" presId="urn:microsoft.com/office/officeart/2008/layout/HorizontalMultiLevelHierarchy"/>
    <dgm:cxn modelId="{6054EF1D-37C5-41FF-890D-C14A16E533FB}" type="presParOf" srcId="{7117E536-C0A9-4017-86A6-5168AB5D7A05}" destId="{0D480720-8DAC-4A43-8DCB-B403D1481D2D}" srcOrd="2" destOrd="0" presId="urn:microsoft.com/office/officeart/2008/layout/HorizontalMultiLevelHierarchy"/>
    <dgm:cxn modelId="{2A0AE101-9CC6-4DAE-B8D0-2E7412313D09}" type="presParOf" srcId="{0D480720-8DAC-4A43-8DCB-B403D1481D2D}" destId="{8D53D5CA-FA22-47A5-A2A4-405D38400187}" srcOrd="0" destOrd="0" presId="urn:microsoft.com/office/officeart/2008/layout/HorizontalMultiLevelHierarchy"/>
    <dgm:cxn modelId="{CC15F965-2917-4DA1-B9CC-3E33ADF0F5CA}" type="presParOf" srcId="{7117E536-C0A9-4017-86A6-5168AB5D7A05}" destId="{7BD019F8-8217-4B89-829F-3D9CFF80D8A1}" srcOrd="3" destOrd="0" presId="urn:microsoft.com/office/officeart/2008/layout/HorizontalMultiLevelHierarchy"/>
    <dgm:cxn modelId="{B74CD9B8-3683-4731-9B08-AFCFA42BDC4F}" type="presParOf" srcId="{7BD019F8-8217-4B89-829F-3D9CFF80D8A1}" destId="{8F4F6245-4E6B-406C-B4BD-4984AA93AF0E}" srcOrd="0" destOrd="0" presId="urn:microsoft.com/office/officeart/2008/layout/HorizontalMultiLevelHierarchy"/>
    <dgm:cxn modelId="{FE4B5B9A-BBF3-4F27-88C2-C611EC6D3FD2}" type="presParOf" srcId="{7BD019F8-8217-4B89-829F-3D9CFF80D8A1}" destId="{09F2994A-1263-4FB6-BED3-2930098BCFBF}" srcOrd="1" destOrd="0" presId="urn:microsoft.com/office/officeart/2008/layout/HorizontalMultiLevelHierarchy"/>
    <dgm:cxn modelId="{D9BAE1EE-DA64-4FC2-A6C0-AC3B9915AAA3}" type="presParOf" srcId="{7117E536-C0A9-4017-86A6-5168AB5D7A05}" destId="{E72B1029-B8AB-43AE-BF8B-CA5AE24B587B}" srcOrd="4" destOrd="0" presId="urn:microsoft.com/office/officeart/2008/layout/HorizontalMultiLevelHierarchy"/>
    <dgm:cxn modelId="{AE5026E9-31B1-4507-8528-752C2176B497}" type="presParOf" srcId="{E72B1029-B8AB-43AE-BF8B-CA5AE24B587B}" destId="{7C53550A-3B63-43B4-B0D7-5A34054509CF}" srcOrd="0" destOrd="0" presId="urn:microsoft.com/office/officeart/2008/layout/HorizontalMultiLevelHierarchy"/>
    <dgm:cxn modelId="{C48A3442-B8DB-49D7-B531-ABB7D617B145}" type="presParOf" srcId="{7117E536-C0A9-4017-86A6-5168AB5D7A05}" destId="{4EB8C784-BB7B-4CFA-AEC9-178E8D9FE1DC}" srcOrd="5" destOrd="0" presId="urn:microsoft.com/office/officeart/2008/layout/HorizontalMultiLevelHierarchy"/>
    <dgm:cxn modelId="{EDB5BD41-13AB-459C-8C42-D498DDC7D055}" type="presParOf" srcId="{4EB8C784-BB7B-4CFA-AEC9-178E8D9FE1DC}" destId="{966DAA83-B0A4-4DF5-AF48-2783F32987B9}" srcOrd="0" destOrd="0" presId="urn:microsoft.com/office/officeart/2008/layout/HorizontalMultiLevelHierarchy"/>
    <dgm:cxn modelId="{7D06F105-D8B7-4D41-B29C-5A05AA6E4F00}" type="presParOf" srcId="{4EB8C784-BB7B-4CFA-AEC9-178E8D9FE1DC}" destId="{C4049172-63A7-4218-9BDE-6D6117DC5F2F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в парах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A43D088-892E-40A1-97D2-BE25CBCD4A02}" type="presOf" srcId="{E4DC7A6D-6458-4D40-8B72-786E2B43194F}" destId="{654347DA-5AB8-4D3E-B0C7-A56D667A19FF}" srcOrd="1" destOrd="0" presId="urn:microsoft.com/office/officeart/2005/8/layout/vList4#2"/>
    <dgm:cxn modelId="{4B63A578-230C-42C8-8E22-F1FCE318E065}" type="presOf" srcId="{E4DC7A6D-6458-4D40-8B72-786E2B43194F}" destId="{E07D53DF-6452-4009-8A85-F59B951C65CA}" srcOrd="0" destOrd="0" presId="urn:microsoft.com/office/officeart/2005/8/layout/vList4#2"/>
    <dgm:cxn modelId="{C02B5B9C-134B-4D27-96DB-7A9CBF10328B}" type="presOf" srcId="{F627B413-A2B4-431A-886A-9E69AE033872}" destId="{5E032831-D853-4C13-97AC-21D3F99245D7}" srcOrd="0" destOrd="0" presId="urn:microsoft.com/office/officeart/2005/8/layout/vList4#2"/>
    <dgm:cxn modelId="{7A6A2467-D78B-4209-9077-8135C582E5F5}" type="presParOf" srcId="{5E032831-D853-4C13-97AC-21D3F99245D7}" destId="{FD012F7B-13FE-47A0-B83B-EC23C2DD5EDC}" srcOrd="0" destOrd="0" presId="urn:microsoft.com/office/officeart/2005/8/layout/vList4#2"/>
    <dgm:cxn modelId="{716F745F-436A-4C12-BF09-1A8B5E0C08AF}" type="presParOf" srcId="{FD012F7B-13FE-47A0-B83B-EC23C2DD5EDC}" destId="{E07D53DF-6452-4009-8A85-F59B951C65CA}" srcOrd="0" destOrd="0" presId="urn:microsoft.com/office/officeart/2005/8/layout/vList4#2"/>
    <dgm:cxn modelId="{00527448-8625-4C5C-9456-0C29C91F18C7}" type="presParOf" srcId="{FD012F7B-13FE-47A0-B83B-EC23C2DD5EDC}" destId="{E2502320-D2CF-4315-97ED-EB529052F563}" srcOrd="1" destOrd="0" presId="urn:microsoft.com/office/officeart/2005/8/layout/vList4#2"/>
    <dgm:cxn modelId="{E495BE98-D2A6-4041-9E9F-8883CD2E00CD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Самостійне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050AEFE-05B3-4EB0-B657-66FCCA5B642D}" type="presOf" srcId="{E4DC7A6D-6458-4D40-8B72-786E2B43194F}" destId="{654347DA-5AB8-4D3E-B0C7-A56D667A19FF}" srcOrd="1" destOrd="0" presId="urn:microsoft.com/office/officeart/2005/8/layout/vList4#2"/>
    <dgm:cxn modelId="{2D611FC2-BF40-4074-9F43-6AAFDED1943B}" type="presOf" srcId="{F627B413-A2B4-431A-886A-9E69AE033872}" destId="{5E032831-D853-4C13-97AC-21D3F99245D7}" srcOrd="0" destOrd="0" presId="urn:microsoft.com/office/officeart/2005/8/layout/vList4#2"/>
    <dgm:cxn modelId="{21AF8A38-78DE-439D-B5D2-19ABA2043BD7}" type="presOf" srcId="{E4DC7A6D-6458-4D40-8B72-786E2B43194F}" destId="{E07D53DF-6452-4009-8A85-F59B951C65CA}" srcOrd="0" destOrd="0" presId="urn:microsoft.com/office/officeart/2005/8/layout/vList4#2"/>
    <dgm:cxn modelId="{A15CC117-4423-4910-8ECD-2D08A45F1447}" type="presParOf" srcId="{5E032831-D853-4C13-97AC-21D3F99245D7}" destId="{FD012F7B-13FE-47A0-B83B-EC23C2DD5EDC}" srcOrd="0" destOrd="0" presId="urn:microsoft.com/office/officeart/2005/8/layout/vList4#2"/>
    <dgm:cxn modelId="{DF532E6E-5276-470C-932A-C6F8D16EC15D}" type="presParOf" srcId="{FD012F7B-13FE-47A0-B83B-EC23C2DD5EDC}" destId="{E07D53DF-6452-4009-8A85-F59B951C65CA}" srcOrd="0" destOrd="0" presId="urn:microsoft.com/office/officeart/2005/8/layout/vList4#2"/>
    <dgm:cxn modelId="{0E500AC0-9CA6-4F27-B8EB-6601180C4AFE}" type="presParOf" srcId="{FD012F7B-13FE-47A0-B83B-EC23C2DD5EDC}" destId="{E2502320-D2CF-4315-97ED-EB529052F563}" srcOrd="1" destOrd="0" presId="urn:microsoft.com/office/officeart/2005/8/layout/vList4#2"/>
    <dgm:cxn modelId="{A6B15D6B-4844-4A05-A60C-3F76DF26C970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створити комп'ютерну модель таблиці</a:t>
          </a:r>
          <a:endParaRPr lang="uk-UA" sz="1900" b="1" i="1" kern="1200" noProof="0" dirty="0" smtClean="0"/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347113"/>
                <a:satOff val="-2946"/>
                <a:lumOff val="94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47113"/>
                <a:satOff val="-2946"/>
                <a:lumOff val="94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47113"/>
                <a:satOff val="-2946"/>
                <a:lumOff val="94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47113"/>
              <a:satOff val="-2946"/>
              <a:lumOff val="94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виділяти діапазон клітинок</a:t>
          </a:r>
          <a:endParaRPr lang="uk-UA" sz="2000" b="1" i="1" kern="1200" noProof="0" dirty="0" smtClean="0"/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</a:t>
          </a:r>
          <a:r>
            <a:rPr lang="uk-UA" sz="2000" i="1" kern="1200" noProof="0" dirty="0" err="1" smtClean="0"/>
            <a:t>застосову</a:t>
          </a:r>
          <a:r>
            <a:rPr lang="uk-UA" sz="2000" i="1" kern="1200" noProof="0" dirty="0" smtClean="0"/>
            <a:t>-вати засіб </a:t>
          </a:r>
          <a:r>
            <a:rPr lang="uk-UA" sz="2000" i="1" kern="1200" noProof="0" dirty="0" err="1" smtClean="0"/>
            <a:t>автозапов-нення</a:t>
          </a:r>
          <a:r>
            <a:rPr lang="uk-UA" sz="2000" i="1" kern="1200" noProof="0" dirty="0" smtClean="0"/>
            <a:t> для введення даних</a:t>
          </a:r>
          <a:endParaRPr lang="uk-UA" sz="2000" b="1" i="1" kern="1200" noProof="0" dirty="0" smtClean="0"/>
        </a:p>
      </dsp:txBody>
      <dsp:txXfrm>
        <a:off x="4776065" y="1512353"/>
        <a:ext cx="1865273" cy="1635021"/>
      </dsp:txXfrm>
    </dsp:sp>
    <dsp:sp modelId="{F0BB5964-CE65-4754-8A59-A0D0FAEBB35E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1735566"/>
                <a:satOff val="-14731"/>
                <a:lumOff val="47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35566"/>
                <a:satOff val="-14731"/>
                <a:lumOff val="47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35566"/>
                <a:satOff val="-14731"/>
                <a:lumOff val="47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735566"/>
              <a:satOff val="-14731"/>
              <a:lumOff val="472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99CDB8-CFA5-495F-841D-40DAD34092A9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2082679"/>
                <a:satOff val="-17677"/>
                <a:lumOff val="566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82679"/>
                <a:satOff val="-17677"/>
                <a:lumOff val="566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82679"/>
                <a:satOff val="-17677"/>
                <a:lumOff val="566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082679"/>
              <a:satOff val="-17677"/>
              <a:lumOff val="566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12A18-5800-4D61-96F5-253DA9675C64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 smtClean="0"/>
            <a:t>Як копіювати і </a:t>
          </a:r>
          <a:r>
            <a:rPr lang="uk-UA" sz="2000" b="0" i="1" kern="1200" noProof="0" dirty="0" err="1" smtClean="0"/>
            <a:t>переміщу</a:t>
          </a:r>
          <a:r>
            <a:rPr lang="uk-UA" sz="2000" b="0" i="1" kern="1200" noProof="0" dirty="0" smtClean="0"/>
            <a:t>-вати клітинки та діапазони клітинок</a:t>
          </a:r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784B2-8BA7-43FD-A410-0E2AEED6C920}">
      <dsp:nvSpPr>
        <dsp:cNvPr id="0" name=""/>
        <dsp:cNvSpPr/>
      </dsp:nvSpPr>
      <dsp:spPr>
        <a:xfrm rot="5400000">
          <a:off x="-221002" y="222904"/>
          <a:ext cx="1473348" cy="10313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chemeClr val="bg1"/>
              </a:solidFill>
            </a:rPr>
            <a:t>1</a:t>
          </a:r>
          <a:endParaRPr lang="uk-UA" sz="2000" b="1" i="1" kern="1200" noProof="0" dirty="0">
            <a:solidFill>
              <a:schemeClr val="bg1"/>
            </a:solidFill>
          </a:endParaRPr>
        </a:p>
      </dsp:txBody>
      <dsp:txXfrm rot="-5400000">
        <a:off x="1" y="517574"/>
        <a:ext cx="1031343" cy="442005"/>
      </dsp:txXfrm>
    </dsp:sp>
    <dsp:sp modelId="{0BD8BB9D-F7FF-40D8-9DD9-1E0D0D84B95C}">
      <dsp:nvSpPr>
        <dsp:cNvPr id="0" name=""/>
        <dsp:cNvSpPr/>
      </dsp:nvSpPr>
      <dsp:spPr>
        <a:xfrm rot="5400000">
          <a:off x="4465325" y="-3432079"/>
          <a:ext cx="957676" cy="7825640"/>
        </a:xfrm>
        <a:prstGeom prst="roundRect">
          <a:avLst/>
        </a:prstGeom>
        <a:solidFill>
          <a:schemeClr val="tx1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noProof="0" dirty="0" smtClean="0">
              <a:solidFill>
                <a:schemeClr val="bg1"/>
              </a:solidFill>
            </a:rPr>
            <a:t>заповнення даних починати з лівого верхнього кута — з клітинки А1;</a:t>
          </a:r>
          <a:endParaRPr lang="uk-UA" sz="2000" b="1" i="1" kern="1200" noProof="0" dirty="0">
            <a:solidFill>
              <a:schemeClr val="bg1"/>
            </a:solidFill>
          </a:endParaRPr>
        </a:p>
      </dsp:txBody>
      <dsp:txXfrm rot="-5400000">
        <a:off x="1078093" y="48653"/>
        <a:ext cx="7732140" cy="864176"/>
      </dsp:txXfrm>
    </dsp:sp>
    <dsp:sp modelId="{20DBE0CB-EDEF-4337-95C2-E10B5C0B65A1}">
      <dsp:nvSpPr>
        <dsp:cNvPr id="0" name=""/>
        <dsp:cNvSpPr/>
      </dsp:nvSpPr>
      <dsp:spPr>
        <a:xfrm rot="5400000">
          <a:off x="-221002" y="1511851"/>
          <a:ext cx="1473348" cy="1031343"/>
        </a:xfrm>
        <a:prstGeom prst="chevron">
          <a:avLst/>
        </a:prstGeom>
        <a:solidFill>
          <a:srgbClr val="FFFF00"/>
        </a:solidFill>
        <a:ln w="6350" cap="flat" cmpd="sng" algn="ctr">
          <a:solidFill>
            <a:srgbClr val="FFFF0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002060"/>
              </a:solidFill>
            </a:rPr>
            <a:t>2</a:t>
          </a:r>
          <a:endParaRPr lang="uk-UA" sz="2000" b="1" i="1" kern="1200" noProof="0" dirty="0">
            <a:solidFill>
              <a:srgbClr val="002060"/>
            </a:solidFill>
          </a:endParaRPr>
        </a:p>
      </dsp:txBody>
      <dsp:txXfrm rot="-5400000">
        <a:off x="1" y="1806521"/>
        <a:ext cx="1031343" cy="442005"/>
      </dsp:txXfrm>
    </dsp:sp>
    <dsp:sp modelId="{807245C5-27CA-48C7-8BD1-3E3F0890AC7B}">
      <dsp:nvSpPr>
        <dsp:cNvPr id="0" name=""/>
        <dsp:cNvSpPr/>
      </dsp:nvSpPr>
      <dsp:spPr>
        <a:xfrm rot="5400000">
          <a:off x="4465325" y="-2143132"/>
          <a:ext cx="957676" cy="782564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noProof="0" dirty="0" smtClean="0">
              <a:solidFill>
                <a:srgbClr val="002060"/>
              </a:solidFill>
            </a:rPr>
            <a:t> заголовок таблиці вводити в першу зліва клітинку рядка, розташованого над таблицею даних;</a:t>
          </a:r>
          <a:endParaRPr lang="uk-UA" sz="2000" b="1" i="1" kern="1200" noProof="0" dirty="0">
            <a:solidFill>
              <a:srgbClr val="002060"/>
            </a:solidFill>
          </a:endParaRPr>
        </a:p>
      </dsp:txBody>
      <dsp:txXfrm rot="-5400000">
        <a:off x="1078093" y="1337600"/>
        <a:ext cx="7732140" cy="864176"/>
      </dsp:txXfrm>
    </dsp:sp>
    <dsp:sp modelId="{395B0BFB-4FFA-4263-ABDF-7CBC3974C5C8}">
      <dsp:nvSpPr>
        <dsp:cNvPr id="0" name=""/>
        <dsp:cNvSpPr/>
      </dsp:nvSpPr>
      <dsp:spPr>
        <a:xfrm rot="5400000">
          <a:off x="-221002" y="3025775"/>
          <a:ext cx="1473348" cy="1031343"/>
        </a:xfrm>
        <a:prstGeom prst="chevron">
          <a:avLst/>
        </a:prstGeom>
        <a:solidFill>
          <a:srgbClr val="660066"/>
        </a:solidFill>
        <a:ln w="6350" cap="flat" cmpd="sng" algn="ctr">
          <a:solidFill>
            <a:schemeClr val="accent2">
              <a:hueOff val="-12346519"/>
              <a:satOff val="-55904"/>
              <a:lumOff val="4980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chemeClr val="bg1"/>
              </a:solidFill>
            </a:rPr>
            <a:t>3</a:t>
          </a:r>
          <a:endParaRPr lang="uk-UA" sz="2000" b="1" i="1" kern="1200" noProof="0" dirty="0">
            <a:solidFill>
              <a:schemeClr val="bg1"/>
            </a:solidFill>
          </a:endParaRPr>
        </a:p>
      </dsp:txBody>
      <dsp:txXfrm rot="-5400000">
        <a:off x="1" y="3320445"/>
        <a:ext cx="1031343" cy="442005"/>
      </dsp:txXfrm>
    </dsp:sp>
    <dsp:sp modelId="{758EA7EA-7945-4CF4-AF40-C1DE074C3AE0}">
      <dsp:nvSpPr>
        <dsp:cNvPr id="0" name=""/>
        <dsp:cNvSpPr/>
      </dsp:nvSpPr>
      <dsp:spPr>
        <a:xfrm rot="5400000">
          <a:off x="4240348" y="-629208"/>
          <a:ext cx="1407630" cy="782564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noProof="0" dirty="0" smtClean="0">
              <a:solidFill>
                <a:schemeClr val="bg1"/>
              </a:solidFill>
            </a:rPr>
            <a:t>відводити перший лівий стовпець для заголовків рядків, а рядок після заголовка таблиці — для заголовків стовпців.</a:t>
          </a:r>
          <a:endParaRPr lang="uk-UA" sz="2000" b="1" i="1" kern="1200" noProof="0" dirty="0">
            <a:solidFill>
              <a:schemeClr val="bg1"/>
            </a:solidFill>
          </a:endParaRPr>
        </a:p>
      </dsp:txBody>
      <dsp:txXfrm rot="-5400000">
        <a:off x="1100058" y="2648512"/>
        <a:ext cx="7688210" cy="1270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B1029-B8AB-43AE-BF8B-CA5AE24B587B}">
      <dsp:nvSpPr>
        <dsp:cNvPr id="0" name=""/>
        <dsp:cNvSpPr/>
      </dsp:nvSpPr>
      <dsp:spPr>
        <a:xfrm>
          <a:off x="2478921" y="1743968"/>
          <a:ext cx="401699" cy="99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49" y="0"/>
              </a:lnTo>
              <a:lnTo>
                <a:pt x="200849" y="996007"/>
              </a:lnTo>
              <a:lnTo>
                <a:pt x="401699" y="996007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i="1" kern="1200"/>
        </a:p>
      </dsp:txBody>
      <dsp:txXfrm>
        <a:off x="2652922" y="2215122"/>
        <a:ext cx="53698" cy="53698"/>
      </dsp:txXfrm>
    </dsp:sp>
    <dsp:sp modelId="{0D480720-8DAC-4A43-8DCB-B403D1481D2D}">
      <dsp:nvSpPr>
        <dsp:cNvPr id="0" name=""/>
        <dsp:cNvSpPr/>
      </dsp:nvSpPr>
      <dsp:spPr>
        <a:xfrm>
          <a:off x="2478921" y="1698248"/>
          <a:ext cx="4016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99" y="4572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i="1" kern="1200"/>
        </a:p>
      </dsp:txBody>
      <dsp:txXfrm>
        <a:off x="2669728" y="1733925"/>
        <a:ext cx="20084" cy="20084"/>
      </dsp:txXfrm>
    </dsp:sp>
    <dsp:sp modelId="{4B066701-2F5E-40F6-B3B9-9A49A311843F}">
      <dsp:nvSpPr>
        <dsp:cNvPr id="0" name=""/>
        <dsp:cNvSpPr/>
      </dsp:nvSpPr>
      <dsp:spPr>
        <a:xfrm>
          <a:off x="2478921" y="747960"/>
          <a:ext cx="401699" cy="996007"/>
        </a:xfrm>
        <a:custGeom>
          <a:avLst/>
          <a:gdLst/>
          <a:ahLst/>
          <a:cxnLst/>
          <a:rect l="0" t="0" r="0" b="0"/>
          <a:pathLst>
            <a:path>
              <a:moveTo>
                <a:pt x="0" y="996007"/>
              </a:moveTo>
              <a:lnTo>
                <a:pt x="200849" y="996007"/>
              </a:lnTo>
              <a:lnTo>
                <a:pt x="200849" y="0"/>
              </a:lnTo>
              <a:lnTo>
                <a:pt x="401699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i="1" kern="1200"/>
        </a:p>
      </dsp:txBody>
      <dsp:txXfrm>
        <a:off x="2652922" y="1219115"/>
        <a:ext cx="53698" cy="53698"/>
      </dsp:txXfrm>
    </dsp:sp>
    <dsp:sp modelId="{8E0283D5-61F1-4AD8-9E1E-F37FF640A24D}">
      <dsp:nvSpPr>
        <dsp:cNvPr id="0" name=""/>
        <dsp:cNvSpPr/>
      </dsp:nvSpPr>
      <dsp:spPr>
        <a:xfrm rot="16200000">
          <a:off x="-327556" y="504507"/>
          <a:ext cx="3134035" cy="2478921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dirty="0" smtClean="0"/>
            <a:t>Редагування </a:t>
          </a:r>
          <a:r>
            <a:rPr lang="uk-UA" sz="2500" i="1" kern="1200" dirty="0" smtClean="0">
              <a:solidFill>
                <a:srgbClr val="FFFF00"/>
              </a:solidFill>
            </a:rPr>
            <a:t>електронних таблиць</a:t>
          </a:r>
          <a:endParaRPr lang="uk-UA" sz="2500" i="1" kern="1200" dirty="0">
            <a:solidFill>
              <a:srgbClr val="FFFF00"/>
            </a:solidFill>
          </a:endParaRPr>
        </a:p>
      </dsp:txBody>
      <dsp:txXfrm>
        <a:off x="-206545" y="625518"/>
        <a:ext cx="2892013" cy="2236899"/>
      </dsp:txXfrm>
    </dsp:sp>
    <dsp:sp modelId="{CB90C471-18CA-40A4-9E87-1968BE2B2DE7}">
      <dsp:nvSpPr>
        <dsp:cNvPr id="0" name=""/>
        <dsp:cNvSpPr/>
      </dsp:nvSpPr>
      <dsp:spPr>
        <a:xfrm>
          <a:off x="2880620" y="324390"/>
          <a:ext cx="5836677" cy="8471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Реагування вмісту клітинок</a:t>
          </a:r>
          <a:endParaRPr lang="uk-UA" sz="2000" i="1" kern="1200" dirty="0"/>
        </a:p>
      </dsp:txBody>
      <dsp:txXfrm>
        <a:off x="2921974" y="365744"/>
        <a:ext cx="5753969" cy="764432"/>
      </dsp:txXfrm>
    </dsp:sp>
    <dsp:sp modelId="{8F4F6245-4E6B-406C-B4BD-4984AA93AF0E}">
      <dsp:nvSpPr>
        <dsp:cNvPr id="0" name=""/>
        <dsp:cNvSpPr/>
      </dsp:nvSpPr>
      <dsp:spPr>
        <a:xfrm>
          <a:off x="2880620" y="1320397"/>
          <a:ext cx="5836677" cy="8471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Вставка та видалення рядків, стовпців, клітинок, аркушів</a:t>
          </a:r>
          <a:endParaRPr lang="uk-UA" sz="2000" i="1" kern="1200" dirty="0"/>
        </a:p>
      </dsp:txBody>
      <dsp:txXfrm>
        <a:off x="2921974" y="1361751"/>
        <a:ext cx="5753969" cy="764432"/>
      </dsp:txXfrm>
    </dsp:sp>
    <dsp:sp modelId="{966DAA83-B0A4-4DF5-AF48-2783F32987B9}">
      <dsp:nvSpPr>
        <dsp:cNvPr id="0" name=""/>
        <dsp:cNvSpPr/>
      </dsp:nvSpPr>
      <dsp:spPr>
        <a:xfrm>
          <a:off x="2880620" y="2316404"/>
          <a:ext cx="5836677" cy="8471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Внесення змін до інших об’єктів</a:t>
          </a:r>
          <a:endParaRPr lang="uk-UA" sz="2000" i="1" kern="1200" dirty="0"/>
        </a:p>
      </dsp:txBody>
      <dsp:txXfrm>
        <a:off x="2921974" y="2357758"/>
        <a:ext cx="5753969" cy="76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 smtClean="0"/>
            <a:t>Коментоване виконання завдання з рубрики “</a:t>
          </a:r>
          <a:r>
            <a:rPr lang="uk-UA" sz="3200" b="1" i="1" kern="1200" noProof="0" dirty="0" smtClean="0">
              <a:solidFill>
                <a:srgbClr val="FFFF00"/>
              </a:solidFill>
            </a:rPr>
            <a:t>Обговорюємо</a:t>
          </a:r>
          <a:r>
            <a:rPr lang="uk-UA" sz="32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 smtClean="0"/>
            <a:t>Виконання завдання з рубрики “</a:t>
          </a:r>
          <a:r>
            <a:rPr lang="uk-UA" sz="3600" b="1" i="1" kern="1200" noProof="0" dirty="0" smtClean="0">
              <a:solidFill>
                <a:srgbClr val="FFFF00"/>
              </a:solidFill>
            </a:rPr>
            <a:t>Працюємо в парах</a:t>
          </a:r>
          <a:r>
            <a:rPr lang="uk-UA" sz="36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 smtClean="0"/>
            <a:t>Самостійне виконання завдання з рубрики “</a:t>
          </a:r>
          <a:r>
            <a:rPr lang="uk-UA" sz="3000" b="1" i="1" kern="1200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sz="30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-16968"/>
            <a:ext cx="4005125" cy="5567123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0740C6"/>
                </a:solidFill>
              </a:rPr>
              <a:t>7</a:t>
            </a:r>
            <a:endParaRPr lang="uk-UA" sz="15000" b="1" i="1" dirty="0">
              <a:solidFill>
                <a:srgbClr val="0740C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12.02.2016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=""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7</a:t>
            </a:r>
            <a:endParaRPr lang="uk-UA" sz="4400" b="1" i="1" dirty="0"/>
          </a:p>
        </p:txBody>
      </p: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openxmlformats.org/officeDocument/2006/relationships/image" Target="../media/image15.png"/><Relationship Id="rId12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4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23</a:t>
            </a:r>
            <a:endParaRPr lang="uk-UA" sz="3600" b="1" i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664096"/>
            <a:ext cx="5715000" cy="1828800"/>
          </a:xfrm>
        </p:spPr>
        <p:txBody>
          <a:bodyPr/>
          <a:lstStyle/>
          <a:p>
            <a:r>
              <a:rPr lang="uk-UA" sz="5400" dirty="0">
                <a:effectLst/>
              </a:rPr>
              <a:t>Редагування даних таблиці</a:t>
            </a:r>
            <a:endParaRPr lang="uk-UA" sz="5400" dirty="0"/>
          </a:p>
        </p:txBody>
      </p:sp>
      <p:pic>
        <p:nvPicPr>
          <p:cNvPr id="1026" name="Picture 2" descr="cell, tab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153863" cy="1615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66" y="3178175"/>
            <a:ext cx="1390161" cy="139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632848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Діапазон клітинок </a:t>
            </a:r>
            <a:r>
              <a:rPr lang="uk-UA" sz="2400" b="1" i="1" dirty="0" smtClean="0"/>
              <a:t>— сукупність клітинок, яка міститься на перетині одного чи декількох стовпців і рядків.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708920"/>
            <a:ext cx="8349695" cy="354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28659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виділяти діапазон клітинок?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9625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Виділити діапазон клітинок можна протягуванням при </a:t>
            </a:r>
            <a:r>
              <a:rPr lang="uk-UA" sz="2400" b="1" i="1" dirty="0" err="1">
                <a:solidFill>
                  <a:schemeClr val="bg1"/>
                </a:solidFill>
              </a:rPr>
              <a:t>натисненій</a:t>
            </a:r>
            <a:r>
              <a:rPr lang="uk-UA" sz="2400" b="1" i="1" dirty="0">
                <a:solidFill>
                  <a:schemeClr val="bg1"/>
                </a:solidFill>
              </a:rPr>
              <a:t> лівій клавіші миші від однієї кутової клітинки діапазону до протилежної. Щоб записати такий діапазон, треба вказати адреси лівої верхньої та правої нижньої клітинок, які розділяються двокрапкою, наприклад,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uk-UA" sz="2400" b="1" i="1" dirty="0" smtClean="0">
                <a:solidFill>
                  <a:schemeClr val="bg1"/>
                </a:solidFill>
              </a:rPr>
              <a:t>1:</a:t>
            </a:r>
            <a:r>
              <a:rPr lang="en-US" sz="2400" b="1" i="1" dirty="0" smtClean="0">
                <a:solidFill>
                  <a:schemeClr val="bg1"/>
                </a:solidFill>
              </a:rPr>
              <a:t>D4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43" y="4224298"/>
            <a:ext cx="6459737" cy="2517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4510321"/>
            <a:ext cx="2123053" cy="919401"/>
          </a:xfrm>
          <a:prstGeom prst="wedgeRoundRectCallout">
            <a:avLst>
              <a:gd name="adj1" fmla="val 94704"/>
              <a:gd name="adj2" fmla="val 62500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Діапазон</a:t>
            </a:r>
          </a:p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A1:D4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987825" y="4792855"/>
            <a:ext cx="1440160" cy="4457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51120" y="6117332"/>
            <a:ext cx="1440160" cy="4457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зі стрілкою 10"/>
          <p:cNvCxnSpPr/>
          <p:nvPr/>
        </p:nvCxnSpPr>
        <p:spPr>
          <a:xfrm>
            <a:off x="3750264" y="5016386"/>
            <a:ext cx="4104456" cy="129614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5809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виділяти діапазон клітинок?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0" y="2564904"/>
            <a:ext cx="7752863" cy="382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Наприклад</a:t>
            </a:r>
            <a:r>
              <a:rPr lang="uk-UA" sz="2400" b="1" i="1" dirty="0">
                <a:solidFill>
                  <a:schemeClr val="bg1"/>
                </a:solidFill>
              </a:rPr>
              <a:t>, на </a:t>
            </a:r>
            <a:r>
              <a:rPr lang="uk-UA" sz="2400" b="1" i="1" dirty="0" smtClean="0">
                <a:solidFill>
                  <a:schemeClr val="bg1"/>
                </a:solidFill>
              </a:rPr>
              <a:t>рисунку зафарбовано </a:t>
            </a:r>
            <a:r>
              <a:rPr lang="uk-UA" sz="2400" b="1" i="1" dirty="0">
                <a:solidFill>
                  <a:schemeClr val="bg1"/>
                </a:solidFill>
              </a:rPr>
              <a:t>такі діапазони клітинок </a:t>
            </a:r>
            <a:r>
              <a:rPr lang="uk-UA" sz="2400" b="1" i="1" dirty="0">
                <a:solidFill>
                  <a:srgbClr val="FFFF00"/>
                </a:solidFill>
              </a:rPr>
              <a:t>АЗ:А7</a:t>
            </a:r>
            <a:r>
              <a:rPr lang="uk-UA" sz="2400" b="1" i="1" dirty="0">
                <a:solidFill>
                  <a:schemeClr val="bg1"/>
                </a:solidFill>
              </a:rPr>
              <a:t> (синій колір), </a:t>
            </a:r>
            <a:r>
              <a:rPr lang="uk-UA" sz="2400" b="1" i="1" dirty="0">
                <a:solidFill>
                  <a:srgbClr val="FFFF00"/>
                </a:solidFill>
              </a:rPr>
              <a:t>В11:Е11</a:t>
            </a:r>
            <a:r>
              <a:rPr lang="uk-UA" sz="2400" b="1" i="1" dirty="0">
                <a:solidFill>
                  <a:schemeClr val="bg1"/>
                </a:solidFill>
              </a:rPr>
              <a:t> (червоний колір), </a:t>
            </a:r>
            <a:r>
              <a:rPr lang="en-US" sz="2400" b="1" i="1" dirty="0">
                <a:solidFill>
                  <a:srgbClr val="FFFF00"/>
                </a:solidFill>
              </a:rPr>
              <a:t>C2:G9</a:t>
            </a:r>
            <a:r>
              <a:rPr lang="en-US" sz="2400" b="1" i="1" dirty="0">
                <a:solidFill>
                  <a:schemeClr val="bg1"/>
                </a:solidFill>
              </a:rPr>
              <a:t> (</a:t>
            </a:r>
            <a:r>
              <a:rPr lang="uk-UA" sz="2400" b="1" i="1" dirty="0">
                <a:solidFill>
                  <a:schemeClr val="bg1"/>
                </a:solidFill>
              </a:rPr>
              <a:t>зелений колір).</a:t>
            </a:r>
          </a:p>
        </p:txBody>
      </p:sp>
    </p:spTree>
    <p:extLst>
      <p:ext uri="{BB962C8B-B14F-4D97-AF65-F5344CB8AC3E}">
        <p14:creationId xmlns="" xmlns:p14="http://schemas.microsoft.com/office/powerpoint/2010/main" val="345419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600" dirty="0" smtClean="0"/>
              <a:t>Як застосовувати засіб </a:t>
            </a:r>
            <a:r>
              <a:rPr lang="uk-UA" sz="2600" dirty="0" err="1" smtClean="0"/>
              <a:t>автоза</a:t>
            </a:r>
            <a:r>
              <a:rPr lang="uk-UA" sz="2600" dirty="0" smtClean="0"/>
              <a:t>-</a:t>
            </a:r>
            <a:br>
              <a:rPr lang="uk-UA" sz="2600" dirty="0" smtClean="0"/>
            </a:br>
            <a:r>
              <a:rPr lang="uk-UA" sz="2600" dirty="0" err="1" smtClean="0"/>
              <a:t>повнення</a:t>
            </a:r>
            <a:r>
              <a:rPr lang="uk-UA" sz="2600" dirty="0" smtClean="0"/>
              <a:t> для введення даних?</a:t>
            </a:r>
            <a:endParaRPr lang="uk-UA" sz="2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Якщо потрібно ввести дані, що послідовно змінюються або створюють список (порядкові числа, дні тижня, місяці року), то можна скористатися засобом </a:t>
            </a:r>
            <a:r>
              <a:rPr lang="uk-UA" sz="2400" b="1" i="1" dirty="0">
                <a:solidFill>
                  <a:srgbClr val="FFFF00"/>
                </a:solidFill>
              </a:rPr>
              <a:t>автозаповнення</a:t>
            </a:r>
            <a:r>
              <a:rPr lang="uk-UA" sz="24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717032"/>
            <a:ext cx="5328592" cy="280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увати 8"/>
          <p:cNvGrpSpPr/>
          <p:nvPr/>
        </p:nvGrpSpPr>
        <p:grpSpPr>
          <a:xfrm>
            <a:off x="244508" y="3014026"/>
            <a:ext cx="4975563" cy="2592898"/>
            <a:chOff x="244508" y="3014026"/>
            <a:chExt cx="4975563" cy="259289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08" y="3014026"/>
              <a:ext cx="4975563" cy="2592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Плюс 7"/>
            <p:cNvSpPr/>
            <p:nvPr/>
          </p:nvSpPr>
          <p:spPr bwMode="auto">
            <a:xfrm>
              <a:off x="4283968" y="5085184"/>
              <a:ext cx="288032" cy="288032"/>
            </a:xfrm>
            <a:prstGeom prst="mathPlus">
              <a:avLst/>
            </a:prstGeom>
            <a:solidFill>
              <a:schemeClr val="tx1">
                <a:lumMod val="50000"/>
              </a:schemeClr>
            </a:solidFill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Округлений прямокутник 9"/>
          <p:cNvSpPr/>
          <p:nvPr/>
        </p:nvSpPr>
        <p:spPr>
          <a:xfrm>
            <a:off x="7308304" y="5301208"/>
            <a:ext cx="1349942" cy="1152128"/>
          </a:xfrm>
          <a:prstGeom prst="roundRect">
            <a:avLst>
              <a:gd name="adj" fmla="val 84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>
          <a:xfrm rot="11963060">
            <a:off x="3751895" y="5021033"/>
            <a:ext cx="3638554" cy="560349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0327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24944"/>
            <a:ext cx="677069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люс 5"/>
          <p:cNvSpPr/>
          <p:nvPr/>
        </p:nvSpPr>
        <p:spPr bwMode="auto">
          <a:xfrm>
            <a:off x="5652120" y="5733256"/>
            <a:ext cx="432048" cy="432048"/>
          </a:xfrm>
          <a:prstGeom prst="mathPlus">
            <a:avLst/>
          </a:prstGeom>
          <a:solidFill>
            <a:schemeClr val="tx1">
              <a:lumMod val="50000"/>
            </a:schemeClr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940152" y="4381807"/>
            <a:ext cx="3176778" cy="919401"/>
          </a:xfrm>
          <a:prstGeom prst="wedgeRoundRectCallout">
            <a:avLst>
              <a:gd name="adj1" fmla="val -51901"/>
              <a:gd name="adj2" fmla="val 12091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М</a:t>
            </a:r>
            <a:r>
              <a:rPr lang="uk-UA" sz="2400" b="1" i="1" dirty="0" smtClean="0">
                <a:solidFill>
                  <a:srgbClr val="FFFF00"/>
                </a:solidFill>
              </a:rPr>
              <a:t>аркер автозаповнення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428604"/>
            <a:ext cx="9036496" cy="2628662"/>
          </a:xfrm>
          <a:prstGeom prst="roundRect">
            <a:avLst>
              <a:gd name="adj" fmla="val 520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Для </a:t>
            </a:r>
            <a:r>
              <a:rPr lang="uk-UA" sz="2000" b="1" i="1" dirty="0">
                <a:solidFill>
                  <a:schemeClr val="bg1"/>
                </a:solidFill>
              </a:rPr>
              <a:t>цього достатньо ввести одне або два перші значення, виділити клітинку або діапазон </a:t>
            </a:r>
            <a:r>
              <a:rPr lang="uk-UA" sz="2000" b="1" i="1" dirty="0" smtClean="0">
                <a:solidFill>
                  <a:schemeClr val="bg1"/>
                </a:solidFill>
              </a:rPr>
              <a:t>клітинок, </a:t>
            </a:r>
            <a:r>
              <a:rPr lang="uk-UA" sz="2000" b="1" i="1" dirty="0">
                <a:solidFill>
                  <a:schemeClr val="bg1"/>
                </a:solidFill>
              </a:rPr>
              <a:t>навести вказівник миші на </a:t>
            </a:r>
            <a:r>
              <a:rPr lang="uk-UA" sz="2000" b="1" i="1" dirty="0">
                <a:solidFill>
                  <a:srgbClr val="FFFF00"/>
                </a:solidFill>
              </a:rPr>
              <a:t>маркер автозаповнення </a:t>
            </a:r>
            <a:r>
              <a:rPr lang="uk-UA" sz="2000" b="1" i="1" dirty="0">
                <a:solidFill>
                  <a:schemeClr val="bg1"/>
                </a:solidFill>
              </a:rPr>
              <a:t>— чорний квадратик, розташований у правому нижньому куті виділеної клітинки чи діапазону клітинок, та виконати протягування мишею на потрібний для заповнення даними діапазон клітинок. Протягування можна здійснювати як уздовж рядів, так і стовпців таблиці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075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50" dirty="0" smtClean="0"/>
              <a:t>Як копіювати й переміщувати клітинки та діапазони клітинок?</a:t>
            </a:r>
            <a:endParaRPr lang="uk-UA" sz="255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34957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копіювання чи переміщення даних можна скористатися вказівками </a:t>
            </a:r>
            <a:r>
              <a:rPr lang="uk-UA" sz="2200" b="1" i="1" dirty="0">
                <a:solidFill>
                  <a:srgbClr val="FFFF00"/>
                </a:solidFill>
              </a:rPr>
              <a:t>Вирізати</a:t>
            </a:r>
            <a:r>
              <a:rPr lang="uk-UA" sz="2200" b="1" i="1" dirty="0">
                <a:solidFill>
                  <a:schemeClr val="bg1"/>
                </a:solidFill>
              </a:rPr>
              <a:t>, </a:t>
            </a:r>
            <a:r>
              <a:rPr lang="uk-UA" sz="2200" b="1" i="1" dirty="0">
                <a:solidFill>
                  <a:srgbClr val="FFFF00"/>
                </a:solidFill>
              </a:rPr>
              <a:t>Копіювати</a:t>
            </a:r>
            <a:r>
              <a:rPr lang="uk-UA" sz="2200" b="1" i="1" dirty="0">
                <a:solidFill>
                  <a:schemeClr val="bg1"/>
                </a:solidFill>
              </a:rPr>
              <a:t>, </a:t>
            </a:r>
            <a:r>
              <a:rPr lang="uk-UA" sz="2200" b="1" i="1" dirty="0">
                <a:solidFill>
                  <a:srgbClr val="FFFF00"/>
                </a:solidFill>
              </a:rPr>
              <a:t>Вставити</a:t>
            </a:r>
            <a:r>
              <a:rPr lang="uk-UA" sz="2200" b="1" i="1" dirty="0">
                <a:solidFill>
                  <a:schemeClr val="bg1"/>
                </a:solidFill>
              </a:rPr>
              <a:t> контекстного меню виділеної клітинки чи діапазону </a:t>
            </a:r>
            <a:r>
              <a:rPr lang="uk-UA" sz="2200" b="1" i="1" dirty="0" smtClean="0">
                <a:solidFill>
                  <a:schemeClr val="bg1"/>
                </a:solidFill>
              </a:rPr>
              <a:t>клітинок. </a:t>
            </a:r>
            <a:r>
              <a:rPr lang="uk-UA" sz="2200" b="1" i="1" dirty="0">
                <a:solidFill>
                  <a:schemeClr val="bg1"/>
                </a:solidFill>
              </a:rPr>
              <a:t>Після копіювання виділена клітинка чи діапазон обрамлюється </a:t>
            </a:r>
            <a:r>
              <a:rPr lang="uk-UA" sz="2200" b="1" i="1" dirty="0" err="1">
                <a:solidFill>
                  <a:schemeClr val="bg1"/>
                </a:solidFill>
              </a:rPr>
              <a:t>блимаючою</a:t>
            </a:r>
            <a:r>
              <a:rPr lang="uk-UA" sz="2200" b="1" i="1" dirty="0">
                <a:solidFill>
                  <a:schemeClr val="bg1"/>
                </a:solidFill>
              </a:rPr>
              <a:t> </a:t>
            </a:r>
            <a:r>
              <a:rPr lang="uk-UA" sz="2200" b="1" i="1" dirty="0" smtClean="0">
                <a:solidFill>
                  <a:schemeClr val="bg1"/>
                </a:solidFill>
              </a:rPr>
              <a:t>рамкою, яка після </a:t>
            </a:r>
            <a:r>
              <a:rPr lang="uk-UA" sz="2200" b="1" i="1" dirty="0">
                <a:solidFill>
                  <a:schemeClr val="bg1"/>
                </a:solidFill>
              </a:rPr>
              <a:t>вставлення зникає.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50996"/>
            <a:ext cx="3281132" cy="280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650996"/>
            <a:ext cx="3755136" cy="280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8"/>
          <p:cNvSpPr/>
          <p:nvPr/>
        </p:nvSpPr>
        <p:spPr>
          <a:xfrm rot="10800000">
            <a:off x="3741947" y="4728130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4620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50" dirty="0" smtClean="0"/>
              <a:t>Як копіювати й переміщувати клітинки та діапазони клітинок?</a:t>
            </a:r>
            <a:endParaRPr lang="uk-UA" sz="255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середовищі табличного процесора </a:t>
            </a:r>
            <a:r>
              <a:rPr lang="uk-UA" sz="2400" b="1" i="1" dirty="0" smtClean="0">
                <a:solidFill>
                  <a:srgbClr val="FFFF00"/>
                </a:solidFill>
              </a:rPr>
              <a:t>Microsoft Excel</a:t>
            </a:r>
            <a:r>
              <a:rPr lang="uk-UA" sz="2400" b="1" i="1" dirty="0" smtClean="0">
                <a:solidFill>
                  <a:schemeClr val="bg1"/>
                </a:solidFill>
              </a:rPr>
              <a:t>, можна також скористатись інструментами з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Буфер обміну </a:t>
            </a:r>
            <a:r>
              <a:rPr lang="uk-UA" sz="2400" b="1" i="1" dirty="0" smtClean="0">
                <a:solidFill>
                  <a:schemeClr val="bg1"/>
                </a:solidFill>
              </a:rPr>
              <a:t>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 чи застосовувати прийоми для копіювання та переміщення введених даних за допомогою миші.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56637"/>
            <a:ext cx="2631790" cy="259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3775810"/>
            <a:ext cx="1816270" cy="3058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91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50" dirty="0" smtClean="0"/>
              <a:t>Як копіювати й переміщувати клітинки та діапазони клітинок?</a:t>
            </a:r>
            <a:endParaRPr lang="uk-UA" sz="255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72008" y="1196752"/>
            <a:ext cx="9036496" cy="2145268"/>
            <a:chOff x="72008" y="1196752"/>
            <a:chExt cx="9036496" cy="2145268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52"/>
              <a:ext cx="9036496" cy="2145268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indent="457200" algn="just"/>
              <a:r>
                <a:rPr lang="uk-UA" sz="2400" b="1" i="1" dirty="0">
                  <a:solidFill>
                    <a:schemeClr val="bg1"/>
                  </a:solidFill>
                </a:rPr>
                <a:t>Для переміщення виділеної клітинки або діапазону за допомогою миші слід навести вказівник миші на межу виділення, і коли вказівник миші набуде вигляду  </a:t>
              </a:r>
              <a:r>
                <a:rPr lang="uk-UA" sz="24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, </a:t>
              </a:r>
              <a:r>
                <a:rPr lang="uk-UA" sz="2400" b="1" i="1" dirty="0">
                  <a:solidFill>
                    <a:schemeClr val="bg1"/>
                  </a:solidFill>
                </a:rPr>
                <a:t>виконати перетягування в інше місце таблиці.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68" y="2420888"/>
              <a:ext cx="504056" cy="50405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291" y="3750082"/>
            <a:ext cx="1862013" cy="3135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603" y="4610780"/>
            <a:ext cx="1578893" cy="1266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8" y="3371888"/>
            <a:ext cx="4044709" cy="309872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Копіювання за допомогою миші виконується аналогічно, але при </a:t>
            </a:r>
            <a:r>
              <a:rPr lang="uk-UA" sz="2200" b="1" i="1" dirty="0" err="1">
                <a:solidFill>
                  <a:schemeClr val="bg1"/>
                </a:solidFill>
              </a:rPr>
              <a:t>натисненій</a:t>
            </a:r>
            <a:r>
              <a:rPr lang="uk-UA" sz="2200" b="1" i="1" dirty="0">
                <a:solidFill>
                  <a:schemeClr val="bg1"/>
                </a:solidFill>
              </a:rPr>
              <a:t> клавіші </a:t>
            </a:r>
            <a:r>
              <a:rPr lang="en-US" sz="2200" b="1" i="1" dirty="0">
                <a:solidFill>
                  <a:srgbClr val="FFFF00"/>
                </a:solidFill>
              </a:rPr>
              <a:t>Ctrl</a:t>
            </a:r>
            <a:r>
              <a:rPr lang="en-US" sz="2200" b="1" i="1" dirty="0">
                <a:solidFill>
                  <a:schemeClr val="bg1"/>
                </a:solidFill>
              </a:rPr>
              <a:t>, </a:t>
            </a:r>
            <a:r>
              <a:rPr lang="uk-UA" sz="2200" b="1" i="1" dirty="0">
                <a:solidFill>
                  <a:schemeClr val="bg1"/>
                </a:solidFill>
              </a:rPr>
              <a:t>при цьому вказівник миші набуває вигляду:</a:t>
            </a:r>
          </a:p>
        </p:txBody>
      </p:sp>
      <p:sp>
        <p:nvSpPr>
          <p:cNvPr id="10" name="Плюс 9"/>
          <p:cNvSpPr/>
          <p:nvPr/>
        </p:nvSpPr>
        <p:spPr bwMode="auto">
          <a:xfrm>
            <a:off x="6842474" y="3467226"/>
            <a:ext cx="1185910" cy="118591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4121701" y="5402921"/>
            <a:ext cx="775013" cy="1067157"/>
            <a:chOff x="4121701" y="5402921"/>
            <a:chExt cx="775013" cy="106715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4121701" y="5613176"/>
              <a:ext cx="775013" cy="856902"/>
            </a:xfrm>
            <a:prstGeom prst="rect">
              <a:avLst/>
            </a:prstGeom>
          </p:spPr>
        </p:pic>
        <p:sp>
          <p:nvSpPr>
            <p:cNvPr id="13" name="Плюс 12"/>
            <p:cNvSpPr/>
            <p:nvPr/>
          </p:nvSpPr>
          <p:spPr bwMode="auto">
            <a:xfrm>
              <a:off x="4434340" y="5402921"/>
              <a:ext cx="432048" cy="432048"/>
            </a:xfrm>
            <a:prstGeom prst="mathPlus">
              <a:avLst/>
            </a:prstGeom>
            <a:solidFill>
              <a:schemeClr val="tx1">
                <a:lumMod val="50000"/>
              </a:schemeClr>
            </a:solidFill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1182733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50" dirty="0" smtClean="0"/>
              <a:t>Як копіювати й переміщувати клітинки та діапазони клітинок?</a:t>
            </a:r>
            <a:endParaRPr lang="uk-UA" sz="255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одержання відомостей про виконання цих дій слід скористатись </a:t>
            </a:r>
            <a:r>
              <a:rPr lang="uk-UA" sz="2400" b="1" i="1" dirty="0" smtClean="0">
                <a:solidFill>
                  <a:srgbClr val="FFFF00"/>
                </a:solidFill>
              </a:rPr>
              <a:t>Довідкою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Ехсе</a:t>
            </a:r>
            <a:r>
              <a:rPr lang="en-US" sz="2400" b="1" i="1" dirty="0" smtClean="0">
                <a:solidFill>
                  <a:srgbClr val="FFFF00"/>
                </a:solidFill>
              </a:rPr>
              <a:t>l</a:t>
            </a:r>
            <a:r>
              <a:rPr lang="uk-UA" sz="2400" b="1" i="1" dirty="0" smtClean="0">
                <a:solidFill>
                  <a:schemeClr val="bg1"/>
                </a:solidFill>
              </a:rPr>
              <a:t>, яку можна викликати, натиснувши клавішу </a:t>
            </a:r>
            <a:r>
              <a:rPr lang="uk-UA" sz="2400" b="1" i="1" dirty="0" smtClean="0">
                <a:solidFill>
                  <a:srgbClr val="FFFF00"/>
                </a:solidFill>
              </a:rPr>
              <a:t>F1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9203"/>
          <a:stretch/>
        </p:blipFill>
        <p:spPr>
          <a:xfrm>
            <a:off x="1291766" y="2636912"/>
            <a:ext cx="6520594" cy="373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9475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900" dirty="0" smtClean="0"/>
              <a:t>Які особливості редагування структури таблиці?</a:t>
            </a:r>
            <a:endParaRPr lang="uk-UA" sz="29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Редагування структури таблиці передбачає зміну кількості її стовпців або (та) рядків і видалення чи додавання окремих клітинок таблиці.</a:t>
            </a:r>
          </a:p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Якщо потрібно вставити кілька рядків чи стовпців, треба виділити стільки рядків або стовпців, скільки треба додати, та вибрати вказівку контекстного меню </a:t>
            </a:r>
            <a:r>
              <a:rPr lang="uk-UA" sz="2200" b="1" i="1" dirty="0">
                <a:solidFill>
                  <a:srgbClr val="FFFF00"/>
                </a:solidFill>
              </a:rPr>
              <a:t>Додати </a:t>
            </a:r>
            <a:r>
              <a:rPr lang="uk-UA" sz="2200" b="1" i="1" dirty="0" smtClean="0">
                <a:solidFill>
                  <a:srgbClr val="FFFF00"/>
                </a:solidFill>
              </a:rPr>
              <a:t>клітинки</a:t>
            </a:r>
            <a:endParaRPr lang="uk-UA" sz="22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07" y="4244721"/>
            <a:ext cx="2554261" cy="199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244721"/>
            <a:ext cx="2634648" cy="199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8" y="3995792"/>
            <a:ext cx="3275856" cy="1975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i="1" dirty="0">
                <a:solidFill>
                  <a:schemeClr val="bg1"/>
                </a:solidFill>
              </a:rPr>
              <a:t>або вибрати інструмент </a:t>
            </a:r>
            <a:r>
              <a:rPr lang="uk-UA" sz="2200" b="1" i="1" dirty="0">
                <a:solidFill>
                  <a:srgbClr val="FFFF00"/>
                </a:solidFill>
              </a:rPr>
              <a:t>Вставити</a:t>
            </a:r>
            <a:r>
              <a:rPr lang="uk-UA" sz="2200" b="1" i="1" dirty="0">
                <a:solidFill>
                  <a:schemeClr val="bg1"/>
                </a:solidFill>
              </a:rPr>
              <a:t> з групи </a:t>
            </a:r>
            <a:r>
              <a:rPr lang="uk-UA" sz="2200" b="1" i="1" dirty="0">
                <a:solidFill>
                  <a:srgbClr val="FFFF00"/>
                </a:solidFill>
              </a:rPr>
              <a:t>Клітинки</a:t>
            </a:r>
            <a:r>
              <a:rPr lang="uk-UA" sz="2200" b="1" i="1" dirty="0">
                <a:solidFill>
                  <a:schemeClr val="bg1"/>
                </a:solidFill>
              </a:rPr>
              <a:t> вкладки </a:t>
            </a:r>
            <a:r>
              <a:rPr lang="uk-UA" sz="2200" b="1" i="1" dirty="0">
                <a:solidFill>
                  <a:srgbClr val="FFFF00"/>
                </a:solidFill>
              </a:rPr>
              <a:t>Основне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529906" y="5878647"/>
            <a:ext cx="2554261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452587" y="4245082"/>
            <a:ext cx="2554261" cy="5520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802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3182937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6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62880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preadshee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17" y="4869160"/>
            <a:ext cx="1628807" cy="1628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404" y="1191046"/>
            <a:ext cx="2963684" cy="146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увати 2"/>
          <p:cNvGrpSpPr/>
          <p:nvPr/>
        </p:nvGrpSpPr>
        <p:grpSpPr>
          <a:xfrm>
            <a:off x="3497763" y="5229200"/>
            <a:ext cx="2737249" cy="1268768"/>
            <a:chOff x="4066999" y="5229200"/>
            <a:chExt cx="2737249" cy="12687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66999" y="5229200"/>
              <a:ext cx="2594178" cy="1141438"/>
            </a:xfrm>
            <a:prstGeom prst="rect">
              <a:avLst/>
            </a:prstGeom>
          </p:spPr>
        </p:pic>
        <p:sp>
          <p:nvSpPr>
            <p:cNvPr id="25" name="Плюс 24"/>
            <p:cNvSpPr/>
            <p:nvPr/>
          </p:nvSpPr>
          <p:spPr bwMode="auto">
            <a:xfrm>
              <a:off x="5940152" y="5633872"/>
              <a:ext cx="864096" cy="864096"/>
            </a:xfrm>
            <a:prstGeom prst="mathPlus">
              <a:avLst/>
            </a:prstGeom>
            <a:solidFill>
              <a:schemeClr val="tx1">
                <a:lumMod val="50000"/>
              </a:schemeClr>
            </a:solidFill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4509120"/>
            <a:ext cx="2558759" cy="218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9754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BB5964-CE65-4754-8A59-A0D0FAEBB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4">
                                            <p:graphicEl>
                                              <a:dgm id="{F0BB5964-CE65-4754-8A59-A0D0FAEBB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D99CDB8-CFA5-495F-841D-40DAD3409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14">
                                            <p:graphicEl>
                                              <a:dgm id="{CD99CDB8-CFA5-495F-841D-40DAD3409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D12A18-5800-4D61-96F5-253DA9675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4">
                                            <p:graphicEl>
                                              <a:dgm id="{B7D12A18-5800-4D61-96F5-253DA9675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46423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chemeClr val="bg1"/>
                </a:solidFill>
              </a:rPr>
              <a:t>За поданою схемою склади розповідь, як створюють комп'ютерні моделі у формі таблиці в середовищі табличного процесора на прикладі обраного шкільного предмета.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306" y="3367618"/>
            <a:ext cx="1619672" cy="442674"/>
          </a:xfrm>
          <a:prstGeom prst="roundRect">
            <a:avLst/>
          </a:prstGeom>
          <a:solidFill>
            <a:srgbClr val="EC8A4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Модель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2764" y="3371804"/>
            <a:ext cx="1619672" cy="442674"/>
          </a:xfrm>
          <a:prstGeom prst="roundRect">
            <a:avLst/>
          </a:prstGeom>
          <a:solidFill>
            <a:srgbClr val="EC8A4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Таблиця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8222" y="2924944"/>
            <a:ext cx="1942974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Створюють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8222" y="3810292"/>
            <a:ext cx="1942974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Редагують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6982" y="3195932"/>
            <a:ext cx="1945458" cy="78319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Табличний процесор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1766" y="4365110"/>
            <a:ext cx="1619672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Стовпці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4376" y="4378525"/>
            <a:ext cx="1619672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Рядки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42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9" y="4243329"/>
            <a:ext cx="2137999" cy="213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spreadshe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00" y="4971149"/>
            <a:ext cx="1438999" cy="143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 зі стрілкою 46"/>
          <p:cNvCxnSpPr>
            <a:stCxn id="32" idx="3"/>
            <a:endCxn id="33" idx="1"/>
          </p:cNvCxnSpPr>
          <p:nvPr/>
        </p:nvCxnSpPr>
        <p:spPr>
          <a:xfrm>
            <a:off x="2046978" y="3588955"/>
            <a:ext cx="325786" cy="4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stCxn id="33" idx="2"/>
            <a:endCxn id="39" idx="0"/>
          </p:cNvCxnSpPr>
          <p:nvPr/>
        </p:nvCxnSpPr>
        <p:spPr>
          <a:xfrm flipH="1">
            <a:off x="2101602" y="3814478"/>
            <a:ext cx="1080998" cy="550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>
            <a:stCxn id="33" idx="2"/>
            <a:endCxn id="41" idx="0"/>
          </p:cNvCxnSpPr>
          <p:nvPr/>
        </p:nvCxnSpPr>
        <p:spPr>
          <a:xfrm>
            <a:off x="3182600" y="3814478"/>
            <a:ext cx="1011612" cy="56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>
            <a:stCxn id="35" idx="3"/>
            <a:endCxn id="38" idx="1"/>
          </p:cNvCxnSpPr>
          <p:nvPr/>
        </p:nvCxnSpPr>
        <p:spPr>
          <a:xfrm>
            <a:off x="6261196" y="3146281"/>
            <a:ext cx="325786" cy="441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>
            <a:stCxn id="37" idx="3"/>
            <a:endCxn id="38" idx="1"/>
          </p:cNvCxnSpPr>
          <p:nvPr/>
        </p:nvCxnSpPr>
        <p:spPr>
          <a:xfrm flipV="1">
            <a:off x="6261196" y="3587529"/>
            <a:ext cx="325786" cy="444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Заокруглена сполучна лінія 60"/>
          <p:cNvCxnSpPr>
            <a:stCxn id="33" idx="3"/>
            <a:endCxn id="35" idx="1"/>
          </p:cNvCxnSpPr>
          <p:nvPr/>
        </p:nvCxnSpPr>
        <p:spPr>
          <a:xfrm flipV="1">
            <a:off x="3992436" y="3146281"/>
            <a:ext cx="325786" cy="44686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Заокруглена сполучна лінія 63"/>
          <p:cNvCxnSpPr>
            <a:stCxn id="33" idx="3"/>
            <a:endCxn id="37" idx="1"/>
          </p:cNvCxnSpPr>
          <p:nvPr/>
        </p:nvCxnSpPr>
        <p:spPr>
          <a:xfrm>
            <a:off x="3992436" y="3593141"/>
            <a:ext cx="325786" cy="4384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846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7305275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159</a:t>
            </a:r>
            <a:endParaRPr lang="en-US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8424163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159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83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2678662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119181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159-160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869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1" y="1272160"/>
            <a:ext cx="4662948" cy="5347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9953" y="1785926"/>
            <a:ext cx="4091203" cy="1481257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700" b="1" i="1" dirty="0" smtClean="0"/>
              <a:t>Виконати</a:t>
            </a:r>
            <a:endParaRPr lang="uk-UA" sz="2700" b="1" i="1" dirty="0"/>
          </a:p>
          <a:p>
            <a:r>
              <a:rPr lang="uk-UA" sz="2700" i="1" dirty="0" smtClean="0"/>
              <a:t>№1,2,3, </a:t>
            </a:r>
            <a:r>
              <a:rPr lang="uk-UA" sz="2700" i="1" dirty="0"/>
              <a:t>ст. </a:t>
            </a:r>
            <a:r>
              <a:rPr lang="uk-UA" sz="2700" i="1" dirty="0" smtClean="0"/>
              <a:t>159</a:t>
            </a:r>
          </a:p>
          <a:p>
            <a:r>
              <a:rPr lang="uk-UA" sz="2700" i="1" dirty="0" smtClean="0"/>
              <a:t>(обговорюємо)</a:t>
            </a:r>
            <a:endParaRPr lang="uk-UA" sz="27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09953" y="3857628"/>
            <a:ext cx="4091203" cy="1055608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/>
              <a:t>Проаналізувати</a:t>
            </a:r>
          </a:p>
          <a:p>
            <a:r>
              <a:rPr lang="uk-UA" sz="2800" i="1" dirty="0"/>
              <a:t>§ </a:t>
            </a:r>
            <a:r>
              <a:rPr lang="uk-UA" sz="2800" i="1" dirty="0" smtClean="0"/>
              <a:t>21, </a:t>
            </a:r>
            <a:r>
              <a:rPr lang="uk-UA" sz="2800" i="1" dirty="0"/>
              <a:t>ст. </a:t>
            </a:r>
            <a:r>
              <a:rPr lang="uk-UA" sz="2800" i="1" dirty="0" smtClean="0"/>
              <a:t>150-162</a:t>
            </a:r>
            <a:endParaRPr lang="uk-UA" sz="2800" i="1" dirty="0"/>
          </a:p>
        </p:txBody>
      </p:sp>
    </p:spTree>
    <p:extLst>
      <p:ext uri="{BB962C8B-B14F-4D97-AF65-F5344CB8AC3E}">
        <p14:creationId xmlns=""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.ytimg.com/vi/8tK4IbBhd-Q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0" b="3401"/>
          <a:stretch/>
        </p:blipFill>
        <p:spPr bwMode="auto">
          <a:xfrm>
            <a:off x="1259632" y="1700808"/>
            <a:ext cx="6686077" cy="473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77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2" y="1416176"/>
            <a:ext cx="4662945" cy="5347815"/>
          </a:xfrm>
          <a:prstGeom prst="rect">
            <a:avLst/>
          </a:prstGeom>
        </p:spPr>
      </p:pic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62522" y="371703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322855"/>
            <a:ext cx="4104456" cy="1191816"/>
          </a:xfrm>
          <a:prstGeom prst="wedgeRoundRectCallout">
            <a:avLst>
              <a:gd name="adj1" fmla="val -58784"/>
              <a:gd name="adj2" fmla="val 179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157-160</a:t>
            </a:r>
            <a:endParaRPr kumimoji="0" lang="uk-UA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623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23</a:t>
            </a:r>
            <a:endParaRPr lang="uk-UA" sz="3600" b="1" i="1" dirty="0"/>
          </a:p>
        </p:txBody>
      </p:sp>
      <p:pic>
        <p:nvPicPr>
          <p:cNvPr id="8" name="Picture 2" descr="cell, tab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153863" cy="1615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66" y="3178175"/>
            <a:ext cx="1390161" cy="139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77975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Таблицю можна розглядати як інформаційну модель деякого об'єкта чи процесу. Для роботи з нею спочатку необхідно визначити мету її створення та спланувати </a:t>
            </a:r>
            <a:r>
              <a:rPr lang="uk-UA" sz="2400" b="1" i="1" dirty="0">
                <a:solidFill>
                  <a:srgbClr val="FFFF00"/>
                </a:solidFill>
              </a:rPr>
              <a:t>структуру</a:t>
            </a:r>
            <a:r>
              <a:rPr lang="uk-UA" sz="2400" b="1" i="1" dirty="0">
                <a:solidFill>
                  <a:schemeClr val="bg1"/>
                </a:solidFill>
              </a:rPr>
              <a:t>: визначити кількість рядків і </a:t>
            </a:r>
            <a:r>
              <a:rPr lang="uk-UA" sz="2400" b="1" i="1" dirty="0" smtClean="0">
                <a:solidFill>
                  <a:schemeClr val="bg1"/>
                </a:solidFill>
              </a:rPr>
              <a:t>стовпців</a:t>
            </a:r>
            <a:r>
              <a:rPr lang="uk-UA" sz="2400" b="1" i="1" dirty="0">
                <a:solidFill>
                  <a:schemeClr val="bg1"/>
                </a:solidFill>
              </a:rPr>
              <a:t>, їхні назви та тип даних, які в них зберігатимуться. Для опрацювання інформаційної моделі обирають засіб для побудови комп'ютерної моделі.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5101887"/>
            <a:ext cx="6447259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Скористаємося для цього табличним процесором.</a:t>
            </a:r>
          </a:p>
        </p:txBody>
      </p:sp>
      <p:pic>
        <p:nvPicPr>
          <p:cNvPr id="8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7651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2504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Спочатку слід створити новий файл чи відкрити вже існуючий. Для цього використовують вказівки з меню вкладки </a:t>
            </a:r>
            <a:r>
              <a:rPr lang="uk-UA" sz="2400" b="1" i="1" dirty="0">
                <a:solidFill>
                  <a:srgbClr val="FFFF00"/>
                </a:solidFill>
              </a:rPr>
              <a:t>Файл</a:t>
            </a:r>
            <a:r>
              <a:rPr lang="uk-UA" sz="2400" b="1" i="1" dirty="0">
                <a:solidFill>
                  <a:schemeClr val="bg1"/>
                </a:solidFill>
              </a:rPr>
              <a:t> табличного процесора </a:t>
            </a:r>
            <a:r>
              <a:rPr lang="en-US" sz="2400" b="1" i="1" dirty="0">
                <a:solidFill>
                  <a:schemeClr val="bg1"/>
                </a:solidFill>
              </a:rPr>
              <a:t>Microsoft </a:t>
            </a:r>
            <a:r>
              <a:rPr lang="en-US" sz="2400" b="1" i="1" dirty="0" smtClean="0">
                <a:solidFill>
                  <a:schemeClr val="bg1"/>
                </a:solidFill>
              </a:rPr>
              <a:t>Excel.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82205"/>
            <a:ext cx="3024336" cy="3426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41400"/>
          <a:stretch/>
        </p:blipFill>
        <p:spPr>
          <a:xfrm>
            <a:off x="4427984" y="3933056"/>
            <a:ext cx="4415526" cy="172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4373014" y="4615478"/>
            <a:ext cx="1927178" cy="9017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5968796" y="3921149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67433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При створенні нової таблиці доцільно дотримуватися рекомендацій: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460452009"/>
              </p:ext>
            </p:extLst>
          </p:nvPr>
        </p:nvGraphicFramePr>
        <p:xfrm>
          <a:off x="107504" y="2245320"/>
          <a:ext cx="885698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14696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7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85157"/>
            <a:ext cx="8544816" cy="386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611560" y="3654749"/>
            <a:ext cx="415112" cy="2294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57468" y="1124744"/>
            <a:ext cx="1866260" cy="783193"/>
          </a:xfrm>
          <a:prstGeom prst="wedgeRoundRectCallout">
            <a:avLst>
              <a:gd name="adj1" fmla="val -25433"/>
              <a:gd name="adj2" fmla="val 30916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Заголовки рядків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11560" y="2924944"/>
            <a:ext cx="8184776" cy="7298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2548340" y="1121236"/>
            <a:ext cx="1858122" cy="783193"/>
          </a:xfrm>
          <a:prstGeom prst="wedgeRoundRectCallout">
            <a:avLst>
              <a:gd name="adj1" fmla="val -51190"/>
              <a:gd name="adj2" fmla="val 20167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Заголовки стовпців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995936" y="2492896"/>
            <a:ext cx="1368152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831074" y="1132545"/>
            <a:ext cx="1858122" cy="783193"/>
          </a:xfrm>
          <a:prstGeom prst="wedgeRoundRectCallout">
            <a:avLst>
              <a:gd name="adj1" fmla="val -60064"/>
              <a:gd name="adj2" fmla="val 13660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Заголовок таблиці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563888" y="3652315"/>
            <a:ext cx="1728192" cy="15768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62705" y="6021288"/>
            <a:ext cx="1858122" cy="783193"/>
          </a:xfrm>
          <a:prstGeom prst="wedgeRoundRectCallout">
            <a:avLst>
              <a:gd name="adj1" fmla="val 138393"/>
              <a:gd name="adj2" fmla="val -2002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Виділений діапазон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563888" y="3619957"/>
            <a:ext cx="1728192" cy="2329323"/>
          </a:xfrm>
          <a:prstGeom prst="roundRect">
            <a:avLst/>
          </a:prstGeom>
          <a:solidFill>
            <a:srgbClr val="7030A0">
              <a:alpha val="5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2543236" y="6021288"/>
            <a:ext cx="2460811" cy="783193"/>
          </a:xfrm>
          <a:prstGeom prst="wedgeRoundRectCallout">
            <a:avLst>
              <a:gd name="adj1" fmla="val 47448"/>
              <a:gd name="adj2" fmla="val -8165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Вирівнювання чисел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833896" y="3683147"/>
            <a:ext cx="1962440" cy="2329323"/>
          </a:xfrm>
          <a:prstGeom prst="roundRect">
            <a:avLst/>
          </a:prstGeom>
          <a:solidFill>
            <a:srgbClr val="7030A0">
              <a:alpha val="5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6660232" y="6021288"/>
            <a:ext cx="2431164" cy="783193"/>
          </a:xfrm>
          <a:prstGeom prst="wedgeRoundRectCallout">
            <a:avLst>
              <a:gd name="adj1" fmla="val 630"/>
              <a:gd name="adj2" fmla="val -8165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Вирівнювання тексту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570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При опрацюванні даних таблиці може виникнути потреба в її редагуванні. Редагування таблиці передбачає внесення змін до вмісту клітинок та структури </a:t>
            </a:r>
            <a:r>
              <a:rPr lang="uk-UA" sz="2400" b="1" i="1" dirty="0" smtClean="0">
                <a:solidFill>
                  <a:schemeClr val="bg1"/>
                </a:solidFill>
              </a:rPr>
              <a:t>таблиці.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001643567"/>
              </p:ext>
            </p:extLst>
          </p:nvPr>
        </p:nvGraphicFramePr>
        <p:xfrm>
          <a:off x="247190" y="3068960"/>
          <a:ext cx="8717298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95063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0283D5-61F1-4AD8-9E1E-F37FF640A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8E0283D5-61F1-4AD8-9E1E-F37FF640A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66701-2F5E-40F6-B3B9-9A49A311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4B066701-2F5E-40F6-B3B9-9A49A3118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0C471-18CA-40A4-9E87-1968BE2B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B90C471-18CA-40A4-9E87-1968BE2B2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480720-8DAC-4A43-8DCB-B403D1481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0D480720-8DAC-4A43-8DCB-B403D1481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F6245-4E6B-406C-B4BD-4984AA93A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8F4F6245-4E6B-406C-B4BD-4984AA93A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2B1029-B8AB-43AE-BF8B-CA5AE24B5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E72B1029-B8AB-43AE-BF8B-CA5AE24B5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6DAA83-B0A4-4DF5-AF48-2783F329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966DAA83-B0A4-4DF5-AF48-2783F3298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створити комп'ютерну модель таблиці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632848" cy="2553891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Редагування електронної таблиці </a:t>
            </a:r>
            <a:r>
              <a:rPr lang="uk-UA" sz="2400" b="1" i="1" dirty="0"/>
              <a:t>— внесення змін до вмісту та структури таблиці: заміна, видалення, переміщення, копіювання, вставлення даних, рядків і стовпців, а також внесення змін до інших об'єктів.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7" y="3924602"/>
            <a:ext cx="5710527" cy="214526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Можна вносити зміни як до окремих клітинок, так і до діапазону клітинок. Для цього має бути виділеним діапазон клітинок.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spreadshe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1891"/>
            <a:ext cx="2808312" cy="2808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686" y="4246414"/>
            <a:ext cx="1390161" cy="1390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792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Редагування електронної таблиці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26" y="2336932"/>
            <a:ext cx="6208885" cy="267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1540043" y="2487186"/>
            <a:ext cx="1917018" cy="581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23877" y="1143546"/>
            <a:ext cx="3898709" cy="1055608"/>
          </a:xfrm>
          <a:prstGeom prst="wedgeRoundRectCallout">
            <a:avLst>
              <a:gd name="adj1" fmla="val -4029"/>
              <a:gd name="adj2" fmla="val 9950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Адреса поточної клітинки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966508" y="2487186"/>
            <a:ext cx="1782420" cy="581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6868717" y="3356992"/>
            <a:ext cx="2167779" cy="1055608"/>
          </a:xfrm>
          <a:prstGeom prst="wedgeRoundRectCallout">
            <a:avLst>
              <a:gd name="adj1" fmla="val -59676"/>
              <a:gd name="adj2" fmla="val -8901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Рядок формул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647524" y="2487186"/>
            <a:ext cx="537730" cy="581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882040" y="1143546"/>
            <a:ext cx="2154456" cy="1055608"/>
          </a:xfrm>
          <a:prstGeom prst="wedgeRoundRectCallout">
            <a:avLst>
              <a:gd name="adj1" fmla="val -132847"/>
              <a:gd name="adj2" fmla="val 10072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Ввід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smtClean="0">
                <a:solidFill>
                  <a:schemeClr val="bg1"/>
                </a:solidFill>
              </a:rPr>
              <a:t>Enter)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006213" y="2487186"/>
            <a:ext cx="537730" cy="581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166602" y="1143546"/>
            <a:ext cx="2427406" cy="1055608"/>
          </a:xfrm>
          <a:prstGeom prst="wedgeRoundRectCallout">
            <a:avLst>
              <a:gd name="adj1" fmla="val -42957"/>
              <a:gd name="adj2" fmla="val 9660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Скасувати (</a:t>
            </a:r>
            <a:r>
              <a:rPr lang="en-US" sz="2800" b="1" i="1" dirty="0" smtClean="0">
                <a:solidFill>
                  <a:schemeClr val="bg1"/>
                </a:solidFill>
              </a:rPr>
              <a:t>Esc)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49" y="5222028"/>
            <a:ext cx="1069594" cy="1224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66602" y="5729895"/>
            <a:ext cx="4869894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Редагувати прямо в клітинці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0690" y="5592894"/>
            <a:ext cx="1103078" cy="51077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Або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707274"/>
            <a:ext cx="1250786" cy="21061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92701" y="4660711"/>
            <a:ext cx="2088232" cy="919401"/>
          </a:xfrm>
          <a:prstGeom prst="wedgeRoundRectCallout">
            <a:avLst>
              <a:gd name="adj1" fmla="val -91023"/>
              <a:gd name="adj2" fmla="val -22985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Двічі</a:t>
            </a:r>
            <a:endParaRPr lang="uk-UA" sz="2400" b="1" i="1" dirty="0"/>
          </a:p>
          <a:p>
            <a:pPr algn="ctr"/>
            <a:r>
              <a:rPr lang="uk-UA" sz="2400" b="1" i="1" dirty="0" smtClean="0"/>
              <a:t>клацнути</a:t>
            </a:r>
            <a:endParaRPr lang="uk-UA" sz="2400" b="1" i="1" dirty="0"/>
          </a:p>
        </p:txBody>
      </p:sp>
      <p:sp>
        <p:nvSpPr>
          <p:cNvPr id="20" name="Стрілка вліво 19"/>
          <p:cNvSpPr/>
          <p:nvPr/>
        </p:nvSpPr>
        <p:spPr>
          <a:xfrm rot="7025563">
            <a:off x="3028977" y="4235009"/>
            <a:ext cx="793281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78551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880542</TotalTime>
  <Words>983</Words>
  <Application>Microsoft Office PowerPoint</Application>
  <PresentationFormat>Экран (4:3)</PresentationFormat>
  <Paragraphs>134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sample</vt:lpstr>
      <vt:lpstr>Редагування даних таблиці</vt:lpstr>
      <vt:lpstr>Ти дізнаєшся:</vt:lpstr>
      <vt:lpstr>Як створити комп'ютерну модель таблиці</vt:lpstr>
      <vt:lpstr>Як створити комп'ютерну модель таблиці</vt:lpstr>
      <vt:lpstr>Як створити комп'ютерну модель таблиці</vt:lpstr>
      <vt:lpstr>Як створити комп'ютерну модель таблиці</vt:lpstr>
      <vt:lpstr>Як створити комп'ютерну модель таблиці</vt:lpstr>
      <vt:lpstr>Як створити комп'ютерну модель таблиці</vt:lpstr>
      <vt:lpstr>Редагування електронної таблиці </vt:lpstr>
      <vt:lpstr>Як створити комп'ютерну модель таблиці</vt:lpstr>
      <vt:lpstr>Як виділяти діапазон клітинок?</vt:lpstr>
      <vt:lpstr>Як виділяти діапазон клітинок?</vt:lpstr>
      <vt:lpstr>Як застосовувати засіб автоза- повнення для введення даних?</vt:lpstr>
      <vt:lpstr>Слайд 14</vt:lpstr>
      <vt:lpstr>Як копіювати й переміщувати клітинки та діапазони клітинок?</vt:lpstr>
      <vt:lpstr>Як копіювати й переміщувати клітинки та діапазони клітинок?</vt:lpstr>
      <vt:lpstr>Як копіювати й переміщувати клітинки та діапазони клітинок?</vt:lpstr>
      <vt:lpstr>Як копіювати й переміщувати клітинки та діапазони клітинок?</vt:lpstr>
      <vt:lpstr>Які особливості редагування структури таблиці?</vt:lpstr>
      <vt:lpstr>Повторюємо</vt:lpstr>
      <vt:lpstr>Обговорення вивченого</vt:lpstr>
      <vt:lpstr>Обговорення вивченого</vt:lpstr>
      <vt:lpstr>Обговорення вивченого</vt:lpstr>
      <vt:lpstr>Домашнє завдання</vt:lpstr>
      <vt:lpstr>Фізкультхвилинка</vt:lpstr>
      <vt:lpstr>Працюємо за комп’ютером</vt:lpstr>
      <vt:lpstr>Працюємо за комп’ютером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1</cp:lastModifiedBy>
  <cp:revision>2464</cp:revision>
  <dcterms:created xsi:type="dcterms:W3CDTF">2013-09-01T18:00:33Z</dcterms:created>
  <dcterms:modified xsi:type="dcterms:W3CDTF">2016-02-12T15:57:22Z</dcterms:modified>
</cp:coreProperties>
</file>