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9" r:id="rId3"/>
    <p:sldId id="257" r:id="rId4"/>
    <p:sldId id="261" r:id="rId5"/>
    <p:sldId id="265" r:id="rId6"/>
    <p:sldId id="266" r:id="rId7"/>
    <p:sldId id="267" r:id="rId8"/>
    <p:sldId id="262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6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C350CF-CCA3-471D-BA1B-45280AB162B6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206C395-C6A0-48B8-BA01-9585486A622C}">
      <dgm:prSet phldrT="[Текст]"/>
      <dgm:spPr/>
      <dgm:t>
        <a:bodyPr/>
        <a:lstStyle/>
        <a:p>
          <a:endParaRPr lang="uk-UA" dirty="0"/>
        </a:p>
      </dgm:t>
    </dgm:pt>
    <dgm:pt modelId="{02B620C9-D830-4B65-922A-F12A7873626F}" type="parTrans" cxnId="{082DFD26-5CA1-482F-A7C6-B1865CBDB7E1}">
      <dgm:prSet/>
      <dgm:spPr/>
      <dgm:t>
        <a:bodyPr/>
        <a:lstStyle/>
        <a:p>
          <a:endParaRPr lang="uk-UA"/>
        </a:p>
      </dgm:t>
    </dgm:pt>
    <dgm:pt modelId="{D47F62CE-1719-49AA-AEBF-F830A896AA39}" type="sibTrans" cxnId="{082DFD26-5CA1-482F-A7C6-B1865CBDB7E1}">
      <dgm:prSet/>
      <dgm:spPr/>
      <dgm:t>
        <a:bodyPr/>
        <a:lstStyle/>
        <a:p>
          <a:endParaRPr lang="uk-UA"/>
        </a:p>
      </dgm:t>
    </dgm:pt>
    <dgm:pt modelId="{BEB77862-114D-4C3F-A939-F57621A1A169}">
      <dgm:prSet phldrT="[Текст]" custT="1"/>
      <dgm:spPr/>
      <dgm:t>
        <a:bodyPr/>
        <a:lstStyle/>
        <a:p>
          <a:r>
            <a:rPr lang="uk-UA" sz="3600" b="1" dirty="0">
              <a:solidFill>
                <a:schemeClr val="accent1">
                  <a:lumMod val="75000"/>
                </a:schemeClr>
              </a:solidFill>
            </a:rPr>
            <a:t>Екологічна безпека і сталий розвиток</a:t>
          </a:r>
        </a:p>
      </dgm:t>
    </dgm:pt>
    <dgm:pt modelId="{150C62A6-57A8-4CDC-BDD4-3CB35EE68165}" type="parTrans" cxnId="{250C2DBB-86FA-47B0-9720-D300346B3278}">
      <dgm:prSet/>
      <dgm:spPr/>
      <dgm:t>
        <a:bodyPr/>
        <a:lstStyle/>
        <a:p>
          <a:endParaRPr lang="uk-UA"/>
        </a:p>
      </dgm:t>
    </dgm:pt>
    <dgm:pt modelId="{48A92B89-7DA6-42F6-AB57-5215181D7D91}" type="sibTrans" cxnId="{250C2DBB-86FA-47B0-9720-D300346B3278}">
      <dgm:prSet/>
      <dgm:spPr/>
      <dgm:t>
        <a:bodyPr/>
        <a:lstStyle/>
        <a:p>
          <a:endParaRPr lang="uk-UA"/>
        </a:p>
      </dgm:t>
    </dgm:pt>
    <dgm:pt modelId="{50FF0120-55DD-479C-805D-2450E95E0DA7}">
      <dgm:prSet phldrT="[Текст]"/>
      <dgm:spPr/>
      <dgm:t>
        <a:bodyPr/>
        <a:lstStyle/>
        <a:p>
          <a:endParaRPr lang="uk-UA" dirty="0"/>
        </a:p>
      </dgm:t>
    </dgm:pt>
    <dgm:pt modelId="{D0049E7B-B353-42C0-A9BB-5142C2A7B914}" type="parTrans" cxnId="{59301A9B-59E0-43A1-A8FC-D2A6F061E2A3}">
      <dgm:prSet/>
      <dgm:spPr/>
      <dgm:t>
        <a:bodyPr/>
        <a:lstStyle/>
        <a:p>
          <a:endParaRPr lang="uk-UA"/>
        </a:p>
      </dgm:t>
    </dgm:pt>
    <dgm:pt modelId="{F49A47FD-C465-4A6C-94F7-60A0839C27F3}" type="sibTrans" cxnId="{59301A9B-59E0-43A1-A8FC-D2A6F061E2A3}">
      <dgm:prSet/>
      <dgm:spPr/>
      <dgm:t>
        <a:bodyPr/>
        <a:lstStyle/>
        <a:p>
          <a:endParaRPr lang="uk-UA"/>
        </a:p>
      </dgm:t>
    </dgm:pt>
    <dgm:pt modelId="{D23DB5BE-7C50-4CCF-9D96-095B01735522}">
      <dgm:prSet custT="1"/>
      <dgm:spPr/>
      <dgm:t>
        <a:bodyPr/>
        <a:lstStyle/>
        <a:p>
          <a:r>
            <a:rPr lang="uk-UA" sz="3600" b="1" dirty="0">
              <a:solidFill>
                <a:schemeClr val="accent1">
                  <a:lumMod val="75000"/>
                </a:schemeClr>
              </a:solidFill>
            </a:rPr>
            <a:t>Громадянська</a:t>
          </a:r>
          <a:r>
            <a:rPr lang="uk-UA" sz="3200" dirty="0">
              <a:solidFill>
                <a:schemeClr val="accent1">
                  <a:lumMod val="75000"/>
                </a:schemeClr>
              </a:solidFill>
            </a:rPr>
            <a:t> </a:t>
          </a:r>
          <a:r>
            <a:rPr lang="uk-UA" sz="3600" b="1" dirty="0">
              <a:solidFill>
                <a:schemeClr val="accent1">
                  <a:lumMod val="75000"/>
                </a:schemeClr>
              </a:solidFill>
            </a:rPr>
            <a:t>відповідальність</a:t>
          </a:r>
          <a:endParaRPr lang="uk-UA" sz="3200" b="1" dirty="0">
            <a:solidFill>
              <a:schemeClr val="accent1">
                <a:lumMod val="75000"/>
              </a:schemeClr>
            </a:solidFill>
          </a:endParaRPr>
        </a:p>
      </dgm:t>
    </dgm:pt>
    <dgm:pt modelId="{1BF97B6B-EA35-4CA9-9E24-477824286261}" type="parTrans" cxnId="{1173D5D0-CC78-441B-B7CB-156FA164427C}">
      <dgm:prSet/>
      <dgm:spPr/>
      <dgm:t>
        <a:bodyPr/>
        <a:lstStyle/>
        <a:p>
          <a:endParaRPr lang="uk-UA"/>
        </a:p>
      </dgm:t>
    </dgm:pt>
    <dgm:pt modelId="{1381EC20-7D27-48C9-B5FD-3C19B9687B72}" type="sibTrans" cxnId="{1173D5D0-CC78-441B-B7CB-156FA164427C}">
      <dgm:prSet/>
      <dgm:spPr/>
      <dgm:t>
        <a:bodyPr/>
        <a:lstStyle/>
        <a:p>
          <a:endParaRPr lang="uk-UA"/>
        </a:p>
      </dgm:t>
    </dgm:pt>
    <dgm:pt modelId="{C2EE608C-641A-4B4C-ABC0-E67D61807237}">
      <dgm:prSet phldrT="[Текст]"/>
      <dgm:spPr/>
      <dgm:t>
        <a:bodyPr/>
        <a:lstStyle/>
        <a:p>
          <a:endParaRPr lang="uk-UA" dirty="0"/>
        </a:p>
      </dgm:t>
    </dgm:pt>
    <dgm:pt modelId="{2410F724-DBC5-4344-9FA5-69866C47B9D2}" type="parTrans" cxnId="{FBF3B5F2-2DD9-418A-B7A6-7E37F1BA402B}">
      <dgm:prSet/>
      <dgm:spPr/>
      <dgm:t>
        <a:bodyPr/>
        <a:lstStyle/>
        <a:p>
          <a:endParaRPr lang="uk-UA"/>
        </a:p>
      </dgm:t>
    </dgm:pt>
    <dgm:pt modelId="{BFC7C2A3-885A-4FEC-B711-597B3FBC0D04}" type="sibTrans" cxnId="{FBF3B5F2-2DD9-418A-B7A6-7E37F1BA402B}">
      <dgm:prSet/>
      <dgm:spPr/>
      <dgm:t>
        <a:bodyPr/>
        <a:lstStyle/>
        <a:p>
          <a:endParaRPr lang="uk-UA"/>
        </a:p>
      </dgm:t>
    </dgm:pt>
    <dgm:pt modelId="{0F1E761E-8AA9-485A-B1FE-16A1DD392BB3}">
      <dgm:prSet custT="1"/>
      <dgm:spPr/>
      <dgm:t>
        <a:bodyPr/>
        <a:lstStyle/>
        <a:p>
          <a:r>
            <a:rPr lang="uk-UA" sz="3600" b="1" dirty="0">
              <a:solidFill>
                <a:schemeClr val="accent1">
                  <a:lumMod val="75000"/>
                </a:schemeClr>
              </a:solidFill>
            </a:rPr>
            <a:t>Здоров’я</a:t>
          </a:r>
          <a:r>
            <a:rPr lang="uk-UA" sz="4000" b="1" dirty="0">
              <a:solidFill>
                <a:schemeClr val="accent1">
                  <a:lumMod val="75000"/>
                </a:schemeClr>
              </a:solidFill>
            </a:rPr>
            <a:t> і безпека</a:t>
          </a:r>
        </a:p>
      </dgm:t>
    </dgm:pt>
    <dgm:pt modelId="{BA206E83-7FD3-40AB-8B73-04B5E97B9F70}" type="parTrans" cxnId="{7A0B5398-C642-4682-835D-5D98580B7C23}">
      <dgm:prSet/>
      <dgm:spPr/>
      <dgm:t>
        <a:bodyPr/>
        <a:lstStyle/>
        <a:p>
          <a:endParaRPr lang="uk-UA"/>
        </a:p>
      </dgm:t>
    </dgm:pt>
    <dgm:pt modelId="{A3829770-2551-41AA-9D02-1E43E6766323}" type="sibTrans" cxnId="{7A0B5398-C642-4682-835D-5D98580B7C23}">
      <dgm:prSet/>
      <dgm:spPr/>
      <dgm:t>
        <a:bodyPr/>
        <a:lstStyle/>
        <a:p>
          <a:endParaRPr lang="uk-UA"/>
        </a:p>
      </dgm:t>
    </dgm:pt>
    <dgm:pt modelId="{1EEBFD23-D935-4195-8CD5-0FAFC42BAE02}">
      <dgm:prSet custT="1"/>
      <dgm:spPr/>
      <dgm:t>
        <a:bodyPr/>
        <a:lstStyle/>
        <a:p>
          <a:r>
            <a:rPr lang="uk-UA" sz="3600" b="1" dirty="0">
              <a:solidFill>
                <a:schemeClr val="accent1">
                  <a:lumMod val="75000"/>
                </a:schemeClr>
              </a:solidFill>
            </a:rPr>
            <a:t>Підприємливість та фінансова грамотність</a:t>
          </a:r>
        </a:p>
      </dgm:t>
    </dgm:pt>
    <dgm:pt modelId="{8A84A206-0DA1-4D34-901D-8256C4F8A15D}" type="parTrans" cxnId="{D5778FE0-B4CE-464C-A488-95306F317DD5}">
      <dgm:prSet/>
      <dgm:spPr/>
      <dgm:t>
        <a:bodyPr/>
        <a:lstStyle/>
        <a:p>
          <a:endParaRPr lang="uk-UA"/>
        </a:p>
      </dgm:t>
    </dgm:pt>
    <dgm:pt modelId="{5AC621B5-B612-41F4-94D7-35D73BB7D805}" type="sibTrans" cxnId="{D5778FE0-B4CE-464C-A488-95306F317DD5}">
      <dgm:prSet/>
      <dgm:spPr/>
      <dgm:t>
        <a:bodyPr/>
        <a:lstStyle/>
        <a:p>
          <a:endParaRPr lang="uk-UA"/>
        </a:p>
      </dgm:t>
    </dgm:pt>
    <dgm:pt modelId="{A6E92A52-2800-4F7A-B3A4-8DA2D0E84322}">
      <dgm:prSet phldrT="[Текст]"/>
      <dgm:spPr/>
      <dgm:t>
        <a:bodyPr/>
        <a:lstStyle/>
        <a:p>
          <a:endParaRPr lang="uk-UA" dirty="0"/>
        </a:p>
      </dgm:t>
    </dgm:pt>
    <dgm:pt modelId="{0D9EED6E-A7BD-4174-9345-EC6E8B79C53F}" type="parTrans" cxnId="{972F96B1-2BE5-47E8-BB84-BBC7590C4753}">
      <dgm:prSet/>
      <dgm:spPr/>
      <dgm:t>
        <a:bodyPr/>
        <a:lstStyle/>
        <a:p>
          <a:endParaRPr lang="uk-UA"/>
        </a:p>
      </dgm:t>
    </dgm:pt>
    <dgm:pt modelId="{3D9CD2CB-C34D-4798-B986-9D849AE28749}" type="sibTrans" cxnId="{972F96B1-2BE5-47E8-BB84-BBC7590C4753}">
      <dgm:prSet/>
      <dgm:spPr/>
      <dgm:t>
        <a:bodyPr/>
        <a:lstStyle/>
        <a:p>
          <a:endParaRPr lang="uk-UA"/>
        </a:p>
      </dgm:t>
    </dgm:pt>
    <dgm:pt modelId="{91C5465E-8EE3-4F02-A51E-3F08A2140E6A}" type="pres">
      <dgm:prSet presAssocID="{38C350CF-CCA3-471D-BA1B-45280AB162B6}" presName="linearFlow" presStyleCnt="0">
        <dgm:presLayoutVars>
          <dgm:dir/>
          <dgm:animLvl val="lvl"/>
          <dgm:resizeHandles val="exact"/>
        </dgm:presLayoutVars>
      </dgm:prSet>
      <dgm:spPr/>
    </dgm:pt>
    <dgm:pt modelId="{7636F9B6-701F-439D-A520-AE58D2E820F8}" type="pres">
      <dgm:prSet presAssocID="{4206C395-C6A0-48B8-BA01-9585486A622C}" presName="composite" presStyleCnt="0"/>
      <dgm:spPr/>
    </dgm:pt>
    <dgm:pt modelId="{B6E31E38-D3C5-42E8-8A8C-02FF21C9775D}" type="pres">
      <dgm:prSet presAssocID="{4206C395-C6A0-48B8-BA01-9585486A622C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F23E0732-5B03-4768-81BB-7C34A054642D}" type="pres">
      <dgm:prSet presAssocID="{4206C395-C6A0-48B8-BA01-9585486A622C}" presName="descendantText" presStyleLbl="alignAcc1" presStyleIdx="0" presStyleCnt="4">
        <dgm:presLayoutVars>
          <dgm:bulletEnabled val="1"/>
        </dgm:presLayoutVars>
      </dgm:prSet>
      <dgm:spPr/>
    </dgm:pt>
    <dgm:pt modelId="{0F2B143B-1BCB-4680-B318-C1E9EA8333B7}" type="pres">
      <dgm:prSet presAssocID="{D47F62CE-1719-49AA-AEBF-F830A896AA39}" presName="sp" presStyleCnt="0"/>
      <dgm:spPr/>
    </dgm:pt>
    <dgm:pt modelId="{0E9DDF00-D6BE-4522-90D9-2AAD2C8A6E14}" type="pres">
      <dgm:prSet presAssocID="{A6E92A52-2800-4F7A-B3A4-8DA2D0E84322}" presName="composite" presStyleCnt="0"/>
      <dgm:spPr/>
    </dgm:pt>
    <dgm:pt modelId="{F63C7175-93BB-463B-A34E-D275407C576D}" type="pres">
      <dgm:prSet presAssocID="{A6E92A52-2800-4F7A-B3A4-8DA2D0E84322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7579CFFE-D504-48D0-A6A6-19DF942BFB5A}" type="pres">
      <dgm:prSet presAssocID="{A6E92A52-2800-4F7A-B3A4-8DA2D0E84322}" presName="descendantText" presStyleLbl="alignAcc1" presStyleIdx="1" presStyleCnt="4">
        <dgm:presLayoutVars>
          <dgm:bulletEnabled val="1"/>
        </dgm:presLayoutVars>
      </dgm:prSet>
      <dgm:spPr/>
    </dgm:pt>
    <dgm:pt modelId="{F8D89305-76DE-4A7D-B44B-E576E1C71A8F}" type="pres">
      <dgm:prSet presAssocID="{3D9CD2CB-C34D-4798-B986-9D849AE28749}" presName="sp" presStyleCnt="0"/>
      <dgm:spPr/>
    </dgm:pt>
    <dgm:pt modelId="{BC126AF4-CE51-4520-A6F7-2BF17EDA9A78}" type="pres">
      <dgm:prSet presAssocID="{C2EE608C-641A-4B4C-ABC0-E67D61807237}" presName="composite" presStyleCnt="0"/>
      <dgm:spPr/>
    </dgm:pt>
    <dgm:pt modelId="{39867D5F-D133-4F85-9F5F-4780FC899A40}" type="pres">
      <dgm:prSet presAssocID="{C2EE608C-641A-4B4C-ABC0-E67D61807237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B81E2957-7FE7-4548-8958-7F03B9C0C9D9}" type="pres">
      <dgm:prSet presAssocID="{C2EE608C-641A-4B4C-ABC0-E67D61807237}" presName="descendantText" presStyleLbl="alignAcc1" presStyleIdx="2" presStyleCnt="4">
        <dgm:presLayoutVars>
          <dgm:bulletEnabled val="1"/>
        </dgm:presLayoutVars>
      </dgm:prSet>
      <dgm:spPr/>
    </dgm:pt>
    <dgm:pt modelId="{A17F6665-D721-4D4F-AE46-669F99A0FA62}" type="pres">
      <dgm:prSet presAssocID="{BFC7C2A3-885A-4FEC-B711-597B3FBC0D04}" presName="sp" presStyleCnt="0"/>
      <dgm:spPr/>
    </dgm:pt>
    <dgm:pt modelId="{09307700-70CA-4A5B-8ADF-34E30D005BA4}" type="pres">
      <dgm:prSet presAssocID="{50FF0120-55DD-479C-805D-2450E95E0DA7}" presName="composite" presStyleCnt="0"/>
      <dgm:spPr/>
    </dgm:pt>
    <dgm:pt modelId="{1553E715-71FC-4EF6-9009-BA8850662991}" type="pres">
      <dgm:prSet presAssocID="{50FF0120-55DD-479C-805D-2450E95E0DA7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74777375-9055-4EA2-8C2A-7F2C3610AD9B}" type="pres">
      <dgm:prSet presAssocID="{50FF0120-55DD-479C-805D-2450E95E0DA7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B739F824-0185-4840-8C32-EAC36C8E1FD1}" type="presOf" srcId="{D23DB5BE-7C50-4CCF-9D96-095B01735522}" destId="{7579CFFE-D504-48D0-A6A6-19DF942BFB5A}" srcOrd="0" destOrd="0" presId="urn:microsoft.com/office/officeart/2005/8/layout/chevron2"/>
    <dgm:cxn modelId="{6ED93425-D7AA-4751-B7B0-B7E780492A66}" type="presOf" srcId="{50FF0120-55DD-479C-805D-2450E95E0DA7}" destId="{1553E715-71FC-4EF6-9009-BA8850662991}" srcOrd="0" destOrd="0" presId="urn:microsoft.com/office/officeart/2005/8/layout/chevron2"/>
    <dgm:cxn modelId="{082DFD26-5CA1-482F-A7C6-B1865CBDB7E1}" srcId="{38C350CF-CCA3-471D-BA1B-45280AB162B6}" destId="{4206C395-C6A0-48B8-BA01-9585486A622C}" srcOrd="0" destOrd="0" parTransId="{02B620C9-D830-4B65-922A-F12A7873626F}" sibTransId="{D47F62CE-1719-49AA-AEBF-F830A896AA39}"/>
    <dgm:cxn modelId="{69CD4732-FB32-4E6A-AC9B-A37DAA695FB2}" type="presOf" srcId="{A6E92A52-2800-4F7A-B3A4-8DA2D0E84322}" destId="{F63C7175-93BB-463B-A34E-D275407C576D}" srcOrd="0" destOrd="0" presId="urn:microsoft.com/office/officeart/2005/8/layout/chevron2"/>
    <dgm:cxn modelId="{F8B63837-99D4-4CAA-B180-B40ACCC5880B}" type="presOf" srcId="{4206C395-C6A0-48B8-BA01-9585486A622C}" destId="{B6E31E38-D3C5-42E8-8A8C-02FF21C9775D}" srcOrd="0" destOrd="0" presId="urn:microsoft.com/office/officeart/2005/8/layout/chevron2"/>
    <dgm:cxn modelId="{7A0B5398-C642-4682-835D-5D98580B7C23}" srcId="{C2EE608C-641A-4B4C-ABC0-E67D61807237}" destId="{0F1E761E-8AA9-485A-B1FE-16A1DD392BB3}" srcOrd="0" destOrd="0" parTransId="{BA206E83-7FD3-40AB-8B73-04B5E97B9F70}" sibTransId="{A3829770-2551-41AA-9D02-1E43E6766323}"/>
    <dgm:cxn modelId="{59301A9B-59E0-43A1-A8FC-D2A6F061E2A3}" srcId="{38C350CF-CCA3-471D-BA1B-45280AB162B6}" destId="{50FF0120-55DD-479C-805D-2450E95E0DA7}" srcOrd="3" destOrd="0" parTransId="{D0049E7B-B353-42C0-A9BB-5142C2A7B914}" sibTransId="{F49A47FD-C465-4A6C-94F7-60A0839C27F3}"/>
    <dgm:cxn modelId="{6D94629D-3B8D-4D4C-9D0B-AFB431F308D5}" type="presOf" srcId="{BEB77862-114D-4C3F-A939-F57621A1A169}" destId="{F23E0732-5B03-4768-81BB-7C34A054642D}" srcOrd="0" destOrd="0" presId="urn:microsoft.com/office/officeart/2005/8/layout/chevron2"/>
    <dgm:cxn modelId="{5D3B3AA6-145B-4B62-9840-4A325D319C7C}" type="presOf" srcId="{38C350CF-CCA3-471D-BA1B-45280AB162B6}" destId="{91C5465E-8EE3-4F02-A51E-3F08A2140E6A}" srcOrd="0" destOrd="0" presId="urn:microsoft.com/office/officeart/2005/8/layout/chevron2"/>
    <dgm:cxn modelId="{972F96B1-2BE5-47E8-BB84-BBC7590C4753}" srcId="{38C350CF-CCA3-471D-BA1B-45280AB162B6}" destId="{A6E92A52-2800-4F7A-B3A4-8DA2D0E84322}" srcOrd="1" destOrd="0" parTransId="{0D9EED6E-A7BD-4174-9345-EC6E8B79C53F}" sibTransId="{3D9CD2CB-C34D-4798-B986-9D849AE28749}"/>
    <dgm:cxn modelId="{21DAE4B5-FD06-429E-9261-B0627744A217}" type="presOf" srcId="{1EEBFD23-D935-4195-8CD5-0FAFC42BAE02}" destId="{74777375-9055-4EA2-8C2A-7F2C3610AD9B}" srcOrd="0" destOrd="0" presId="urn:microsoft.com/office/officeart/2005/8/layout/chevron2"/>
    <dgm:cxn modelId="{250C2DBB-86FA-47B0-9720-D300346B3278}" srcId="{4206C395-C6A0-48B8-BA01-9585486A622C}" destId="{BEB77862-114D-4C3F-A939-F57621A1A169}" srcOrd="0" destOrd="0" parTransId="{150C62A6-57A8-4CDC-BDD4-3CB35EE68165}" sibTransId="{48A92B89-7DA6-42F6-AB57-5215181D7D91}"/>
    <dgm:cxn modelId="{1173D5D0-CC78-441B-B7CB-156FA164427C}" srcId="{A6E92A52-2800-4F7A-B3A4-8DA2D0E84322}" destId="{D23DB5BE-7C50-4CCF-9D96-095B01735522}" srcOrd="0" destOrd="0" parTransId="{1BF97B6B-EA35-4CA9-9E24-477824286261}" sibTransId="{1381EC20-7D27-48C9-B5FD-3C19B9687B72}"/>
    <dgm:cxn modelId="{974714D1-16A6-422D-BB03-CA0378CC8048}" type="presOf" srcId="{0F1E761E-8AA9-485A-B1FE-16A1DD392BB3}" destId="{B81E2957-7FE7-4548-8958-7F03B9C0C9D9}" srcOrd="0" destOrd="0" presId="urn:microsoft.com/office/officeart/2005/8/layout/chevron2"/>
    <dgm:cxn modelId="{3BFA6CE0-BB05-49C1-9080-F5AF1C44CCF2}" type="presOf" srcId="{C2EE608C-641A-4B4C-ABC0-E67D61807237}" destId="{39867D5F-D133-4F85-9F5F-4780FC899A40}" srcOrd="0" destOrd="0" presId="urn:microsoft.com/office/officeart/2005/8/layout/chevron2"/>
    <dgm:cxn modelId="{D5778FE0-B4CE-464C-A488-95306F317DD5}" srcId="{50FF0120-55DD-479C-805D-2450E95E0DA7}" destId="{1EEBFD23-D935-4195-8CD5-0FAFC42BAE02}" srcOrd="0" destOrd="0" parTransId="{8A84A206-0DA1-4D34-901D-8256C4F8A15D}" sibTransId="{5AC621B5-B612-41F4-94D7-35D73BB7D805}"/>
    <dgm:cxn modelId="{FBF3B5F2-2DD9-418A-B7A6-7E37F1BA402B}" srcId="{38C350CF-CCA3-471D-BA1B-45280AB162B6}" destId="{C2EE608C-641A-4B4C-ABC0-E67D61807237}" srcOrd="2" destOrd="0" parTransId="{2410F724-DBC5-4344-9FA5-69866C47B9D2}" sibTransId="{BFC7C2A3-885A-4FEC-B711-597B3FBC0D04}"/>
    <dgm:cxn modelId="{7981831F-4660-460C-B14D-82B6BE858159}" type="presParOf" srcId="{91C5465E-8EE3-4F02-A51E-3F08A2140E6A}" destId="{7636F9B6-701F-439D-A520-AE58D2E820F8}" srcOrd="0" destOrd="0" presId="urn:microsoft.com/office/officeart/2005/8/layout/chevron2"/>
    <dgm:cxn modelId="{9F03E1C5-EF68-46EA-BC8D-C568EE34FD48}" type="presParOf" srcId="{7636F9B6-701F-439D-A520-AE58D2E820F8}" destId="{B6E31E38-D3C5-42E8-8A8C-02FF21C9775D}" srcOrd="0" destOrd="0" presId="urn:microsoft.com/office/officeart/2005/8/layout/chevron2"/>
    <dgm:cxn modelId="{343F5F11-68EE-4AE1-85B1-225A79E37D36}" type="presParOf" srcId="{7636F9B6-701F-439D-A520-AE58D2E820F8}" destId="{F23E0732-5B03-4768-81BB-7C34A054642D}" srcOrd="1" destOrd="0" presId="urn:microsoft.com/office/officeart/2005/8/layout/chevron2"/>
    <dgm:cxn modelId="{F5A0C137-723F-473D-A310-50A4AF705005}" type="presParOf" srcId="{91C5465E-8EE3-4F02-A51E-3F08A2140E6A}" destId="{0F2B143B-1BCB-4680-B318-C1E9EA8333B7}" srcOrd="1" destOrd="0" presId="urn:microsoft.com/office/officeart/2005/8/layout/chevron2"/>
    <dgm:cxn modelId="{0DE723F7-ACCF-446E-BB0D-EED5D5F66936}" type="presParOf" srcId="{91C5465E-8EE3-4F02-A51E-3F08A2140E6A}" destId="{0E9DDF00-D6BE-4522-90D9-2AAD2C8A6E14}" srcOrd="2" destOrd="0" presId="urn:microsoft.com/office/officeart/2005/8/layout/chevron2"/>
    <dgm:cxn modelId="{4D9C3CFE-389F-4853-8C8A-331C5485891B}" type="presParOf" srcId="{0E9DDF00-D6BE-4522-90D9-2AAD2C8A6E14}" destId="{F63C7175-93BB-463B-A34E-D275407C576D}" srcOrd="0" destOrd="0" presId="urn:microsoft.com/office/officeart/2005/8/layout/chevron2"/>
    <dgm:cxn modelId="{AEB6EA4A-AE7E-4471-8835-972AFC33885F}" type="presParOf" srcId="{0E9DDF00-D6BE-4522-90D9-2AAD2C8A6E14}" destId="{7579CFFE-D504-48D0-A6A6-19DF942BFB5A}" srcOrd="1" destOrd="0" presId="urn:microsoft.com/office/officeart/2005/8/layout/chevron2"/>
    <dgm:cxn modelId="{7B5C5F8E-9660-4E54-800B-D1D32A398D16}" type="presParOf" srcId="{91C5465E-8EE3-4F02-A51E-3F08A2140E6A}" destId="{F8D89305-76DE-4A7D-B44B-E576E1C71A8F}" srcOrd="3" destOrd="0" presId="urn:microsoft.com/office/officeart/2005/8/layout/chevron2"/>
    <dgm:cxn modelId="{053DE34E-8C3B-4C0A-A058-E857610752E6}" type="presParOf" srcId="{91C5465E-8EE3-4F02-A51E-3F08A2140E6A}" destId="{BC126AF4-CE51-4520-A6F7-2BF17EDA9A78}" srcOrd="4" destOrd="0" presId="urn:microsoft.com/office/officeart/2005/8/layout/chevron2"/>
    <dgm:cxn modelId="{FEA8D409-D8E5-4113-BAC2-B9781684B397}" type="presParOf" srcId="{BC126AF4-CE51-4520-A6F7-2BF17EDA9A78}" destId="{39867D5F-D133-4F85-9F5F-4780FC899A40}" srcOrd="0" destOrd="0" presId="urn:microsoft.com/office/officeart/2005/8/layout/chevron2"/>
    <dgm:cxn modelId="{42B95CF5-729D-413D-8257-A632C021CAD3}" type="presParOf" srcId="{BC126AF4-CE51-4520-A6F7-2BF17EDA9A78}" destId="{B81E2957-7FE7-4548-8958-7F03B9C0C9D9}" srcOrd="1" destOrd="0" presId="urn:microsoft.com/office/officeart/2005/8/layout/chevron2"/>
    <dgm:cxn modelId="{065CBB6C-A8FF-4425-9F7D-72305F3C88D6}" type="presParOf" srcId="{91C5465E-8EE3-4F02-A51E-3F08A2140E6A}" destId="{A17F6665-D721-4D4F-AE46-669F99A0FA62}" srcOrd="5" destOrd="0" presId="urn:microsoft.com/office/officeart/2005/8/layout/chevron2"/>
    <dgm:cxn modelId="{C7C0DE7F-00D6-4A58-89D9-2771B617F263}" type="presParOf" srcId="{91C5465E-8EE3-4F02-A51E-3F08A2140E6A}" destId="{09307700-70CA-4A5B-8ADF-34E30D005BA4}" srcOrd="6" destOrd="0" presId="urn:microsoft.com/office/officeart/2005/8/layout/chevron2"/>
    <dgm:cxn modelId="{F9E44992-B847-49DA-8AAF-60B86B3390EA}" type="presParOf" srcId="{09307700-70CA-4A5B-8ADF-34E30D005BA4}" destId="{1553E715-71FC-4EF6-9009-BA8850662991}" srcOrd="0" destOrd="0" presId="urn:microsoft.com/office/officeart/2005/8/layout/chevron2"/>
    <dgm:cxn modelId="{800A5D4C-A511-4320-B808-62DF35326830}" type="presParOf" srcId="{09307700-70CA-4A5B-8ADF-34E30D005BA4}" destId="{74777375-9055-4EA2-8C2A-7F2C3610AD9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F54775-C9F9-45F5-9773-8BA1A9AEE00E}" type="doc">
      <dgm:prSet loTypeId="urn:microsoft.com/office/officeart/2005/8/layout/vProcess5" loCatId="process" qsTypeId="urn:microsoft.com/office/officeart/2005/8/quickstyle/3d4" qsCatId="3D" csTypeId="urn:microsoft.com/office/officeart/2005/8/colors/accent1_2" csCatId="accent1" phldr="1"/>
      <dgm:spPr/>
    </dgm:pt>
    <dgm:pt modelId="{62993262-2512-43BD-A617-CC5D1CA3EF67}">
      <dgm:prSet phldrT="[Текст]" custT="1"/>
      <dgm:spPr/>
      <dgm:t>
        <a:bodyPr/>
        <a:lstStyle/>
        <a:p>
          <a:r>
            <a:rPr lang="uk-UA" sz="3200" dirty="0">
              <a:solidFill>
                <a:srgbClr val="F3C699"/>
              </a:solidFill>
              <a:latin typeface="Comic Sans MS" pitchFamily="66" charset="0"/>
            </a:rPr>
            <a:t>Вибір задач і завдань</a:t>
          </a:r>
        </a:p>
      </dgm:t>
    </dgm:pt>
    <dgm:pt modelId="{7BC610C5-28A6-4F51-8DF7-FB7971F820A5}" type="parTrans" cxnId="{49CF2A9B-8C1D-4A63-88F4-215B3E723D28}">
      <dgm:prSet/>
      <dgm:spPr/>
      <dgm:t>
        <a:bodyPr/>
        <a:lstStyle/>
        <a:p>
          <a:endParaRPr lang="uk-UA"/>
        </a:p>
      </dgm:t>
    </dgm:pt>
    <dgm:pt modelId="{C95C9BCC-F5CC-4301-904A-14E8BECCC741}" type="sibTrans" cxnId="{49CF2A9B-8C1D-4A63-88F4-215B3E723D28}">
      <dgm:prSet/>
      <dgm:spPr/>
      <dgm:t>
        <a:bodyPr/>
        <a:lstStyle/>
        <a:p>
          <a:endParaRPr lang="uk-UA"/>
        </a:p>
      </dgm:t>
    </dgm:pt>
    <dgm:pt modelId="{479418D7-4C44-4EB8-8339-7C47E75BD08D}">
      <dgm:prSet phldrT="[Текст]" custT="1"/>
      <dgm:spPr/>
      <dgm:t>
        <a:bodyPr/>
        <a:lstStyle/>
        <a:p>
          <a:r>
            <a:rPr lang="uk-UA" sz="3200" dirty="0">
              <a:solidFill>
                <a:srgbClr val="F3C699"/>
              </a:solidFill>
              <a:latin typeface="Comic Sans MS" pitchFamily="66" charset="0"/>
            </a:rPr>
            <a:t>Завдання з реальними даними про безпеку і охорону здоров’я</a:t>
          </a:r>
        </a:p>
      </dgm:t>
    </dgm:pt>
    <dgm:pt modelId="{C4D524EC-363D-4A24-A4C3-8880B394B665}" type="parTrans" cxnId="{CAE85545-A818-4035-BFFA-67835DFF8BCA}">
      <dgm:prSet/>
      <dgm:spPr/>
      <dgm:t>
        <a:bodyPr/>
        <a:lstStyle/>
        <a:p>
          <a:endParaRPr lang="uk-UA"/>
        </a:p>
      </dgm:t>
    </dgm:pt>
    <dgm:pt modelId="{7A9E77C9-B95B-4567-A77A-64E52769F8B2}" type="sibTrans" cxnId="{CAE85545-A818-4035-BFFA-67835DFF8BCA}">
      <dgm:prSet/>
      <dgm:spPr/>
      <dgm:t>
        <a:bodyPr/>
        <a:lstStyle/>
        <a:p>
          <a:endParaRPr lang="uk-UA"/>
        </a:p>
      </dgm:t>
    </dgm:pt>
    <dgm:pt modelId="{D62F688B-B24A-434A-BF53-C7518453388B}">
      <dgm:prSet phldrT="[Текст]" custT="1"/>
      <dgm:spPr/>
      <dgm:t>
        <a:bodyPr/>
        <a:lstStyle/>
        <a:p>
          <a:r>
            <a:rPr lang="uk-UA" sz="2400" dirty="0">
              <a:solidFill>
                <a:srgbClr val="F3C699"/>
              </a:solidFill>
              <a:latin typeface="Comic Sans MS" pitchFamily="66" charset="0"/>
            </a:rPr>
            <a:t>Задачі, що виникають за межами математики, але розв’язуються  з використанням математичного апарату</a:t>
          </a:r>
        </a:p>
      </dgm:t>
    </dgm:pt>
    <dgm:pt modelId="{E2587344-39E7-43A3-BF26-78A8A49009E6}" type="parTrans" cxnId="{90B17A6F-C8C4-4531-8BD8-3259CB107B53}">
      <dgm:prSet/>
      <dgm:spPr/>
      <dgm:t>
        <a:bodyPr/>
        <a:lstStyle/>
        <a:p>
          <a:endParaRPr lang="uk-UA"/>
        </a:p>
      </dgm:t>
    </dgm:pt>
    <dgm:pt modelId="{74D1C7F6-3D04-47C3-8FF8-CA0D304106DA}" type="sibTrans" cxnId="{90B17A6F-C8C4-4531-8BD8-3259CB107B53}">
      <dgm:prSet/>
      <dgm:spPr/>
      <dgm:t>
        <a:bodyPr/>
        <a:lstStyle/>
        <a:p>
          <a:endParaRPr lang="uk-UA"/>
        </a:p>
      </dgm:t>
    </dgm:pt>
    <dgm:pt modelId="{7AD0B032-EC90-44AB-8665-4325CED01628}" type="pres">
      <dgm:prSet presAssocID="{A1F54775-C9F9-45F5-9773-8BA1A9AEE00E}" presName="outerComposite" presStyleCnt="0">
        <dgm:presLayoutVars>
          <dgm:chMax val="5"/>
          <dgm:dir/>
          <dgm:resizeHandles val="exact"/>
        </dgm:presLayoutVars>
      </dgm:prSet>
      <dgm:spPr/>
    </dgm:pt>
    <dgm:pt modelId="{E2768653-8535-455A-B7D3-1D32EC576529}" type="pres">
      <dgm:prSet presAssocID="{A1F54775-C9F9-45F5-9773-8BA1A9AEE00E}" presName="dummyMaxCanvas" presStyleCnt="0">
        <dgm:presLayoutVars/>
      </dgm:prSet>
      <dgm:spPr/>
    </dgm:pt>
    <dgm:pt modelId="{9515893A-6F14-4E51-B24C-FF9AC09536B1}" type="pres">
      <dgm:prSet presAssocID="{A1F54775-C9F9-45F5-9773-8BA1A9AEE00E}" presName="ThreeNodes_1" presStyleLbl="node1" presStyleIdx="0" presStyleCnt="3" custLinFactNeighborY="2239">
        <dgm:presLayoutVars>
          <dgm:bulletEnabled val="1"/>
        </dgm:presLayoutVars>
      </dgm:prSet>
      <dgm:spPr/>
    </dgm:pt>
    <dgm:pt modelId="{66E0B4F3-32D1-4813-B1FF-EC5DA7E0BBD7}" type="pres">
      <dgm:prSet presAssocID="{A1F54775-C9F9-45F5-9773-8BA1A9AEE00E}" presName="ThreeNodes_2" presStyleLbl="node1" presStyleIdx="1" presStyleCnt="3" custLinFactY="34328" custLinFactNeighborX="8876" custLinFactNeighborY="100000">
        <dgm:presLayoutVars>
          <dgm:bulletEnabled val="1"/>
        </dgm:presLayoutVars>
      </dgm:prSet>
      <dgm:spPr/>
    </dgm:pt>
    <dgm:pt modelId="{CF44E7FE-8719-4013-AE24-2458704B1D4D}" type="pres">
      <dgm:prSet presAssocID="{A1F54775-C9F9-45F5-9773-8BA1A9AEE00E}" presName="ThreeNodes_3" presStyleLbl="node1" presStyleIdx="2" presStyleCnt="3" custScaleY="128856" custLinFactY="-11234" custLinFactNeighborX="-9318" custLinFactNeighborY="-100000">
        <dgm:presLayoutVars>
          <dgm:bulletEnabled val="1"/>
        </dgm:presLayoutVars>
      </dgm:prSet>
      <dgm:spPr/>
    </dgm:pt>
    <dgm:pt modelId="{EAE3F774-9181-4B8C-98B2-469EFAA5B2B4}" type="pres">
      <dgm:prSet presAssocID="{A1F54775-C9F9-45F5-9773-8BA1A9AEE00E}" presName="ThreeConn_1-2" presStyleLbl="fgAccFollowNode1" presStyleIdx="0" presStyleCnt="2">
        <dgm:presLayoutVars>
          <dgm:bulletEnabled val="1"/>
        </dgm:presLayoutVars>
      </dgm:prSet>
      <dgm:spPr/>
    </dgm:pt>
    <dgm:pt modelId="{EA454DA2-1D5D-4F93-A865-D00E2D29EFBF}" type="pres">
      <dgm:prSet presAssocID="{A1F54775-C9F9-45F5-9773-8BA1A9AEE00E}" presName="ThreeConn_2-3" presStyleLbl="fgAccFollowNode1" presStyleIdx="1" presStyleCnt="2" custLinFactNeighborX="-2038" custLinFactNeighborY="25069">
        <dgm:presLayoutVars>
          <dgm:bulletEnabled val="1"/>
        </dgm:presLayoutVars>
      </dgm:prSet>
      <dgm:spPr/>
    </dgm:pt>
    <dgm:pt modelId="{24DCED4E-2AB5-423C-A44B-C4D9BFF1D207}" type="pres">
      <dgm:prSet presAssocID="{A1F54775-C9F9-45F5-9773-8BA1A9AEE00E}" presName="ThreeNodes_1_text" presStyleLbl="node1" presStyleIdx="2" presStyleCnt="3">
        <dgm:presLayoutVars>
          <dgm:bulletEnabled val="1"/>
        </dgm:presLayoutVars>
      </dgm:prSet>
      <dgm:spPr/>
    </dgm:pt>
    <dgm:pt modelId="{1F475754-EEDF-4C8C-BA2B-71229758B24B}" type="pres">
      <dgm:prSet presAssocID="{A1F54775-C9F9-45F5-9773-8BA1A9AEE00E}" presName="ThreeNodes_2_text" presStyleLbl="node1" presStyleIdx="2" presStyleCnt="3">
        <dgm:presLayoutVars>
          <dgm:bulletEnabled val="1"/>
        </dgm:presLayoutVars>
      </dgm:prSet>
      <dgm:spPr/>
    </dgm:pt>
    <dgm:pt modelId="{A8B6418F-8E0C-4393-A8E2-98E6A9DD3970}" type="pres">
      <dgm:prSet presAssocID="{A1F54775-C9F9-45F5-9773-8BA1A9AEE00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3A7E91E-A467-4FB8-AC5A-98759D29C332}" type="presOf" srcId="{479418D7-4C44-4EB8-8339-7C47E75BD08D}" destId="{66E0B4F3-32D1-4813-B1FF-EC5DA7E0BBD7}" srcOrd="0" destOrd="0" presId="urn:microsoft.com/office/officeart/2005/8/layout/vProcess5"/>
    <dgm:cxn modelId="{9C2D731F-C868-4A12-BA37-CC3055720D98}" type="presOf" srcId="{62993262-2512-43BD-A617-CC5D1CA3EF67}" destId="{9515893A-6F14-4E51-B24C-FF9AC09536B1}" srcOrd="0" destOrd="0" presId="urn:microsoft.com/office/officeart/2005/8/layout/vProcess5"/>
    <dgm:cxn modelId="{A560553D-EF3F-4300-85FE-25500E978658}" type="presOf" srcId="{62993262-2512-43BD-A617-CC5D1CA3EF67}" destId="{24DCED4E-2AB5-423C-A44B-C4D9BFF1D207}" srcOrd="1" destOrd="0" presId="urn:microsoft.com/office/officeart/2005/8/layout/vProcess5"/>
    <dgm:cxn modelId="{B25C8664-EDE8-4386-A2DE-74565F3ACBA6}" type="presOf" srcId="{D62F688B-B24A-434A-BF53-C7518453388B}" destId="{A8B6418F-8E0C-4393-A8E2-98E6A9DD3970}" srcOrd="1" destOrd="0" presId="urn:microsoft.com/office/officeart/2005/8/layout/vProcess5"/>
    <dgm:cxn modelId="{CAE85545-A818-4035-BFFA-67835DFF8BCA}" srcId="{A1F54775-C9F9-45F5-9773-8BA1A9AEE00E}" destId="{479418D7-4C44-4EB8-8339-7C47E75BD08D}" srcOrd="1" destOrd="0" parTransId="{C4D524EC-363D-4A24-A4C3-8880B394B665}" sibTransId="{7A9E77C9-B95B-4567-A77A-64E52769F8B2}"/>
    <dgm:cxn modelId="{90B17A6F-C8C4-4531-8BD8-3259CB107B53}" srcId="{A1F54775-C9F9-45F5-9773-8BA1A9AEE00E}" destId="{D62F688B-B24A-434A-BF53-C7518453388B}" srcOrd="2" destOrd="0" parTransId="{E2587344-39E7-43A3-BF26-78A8A49009E6}" sibTransId="{74D1C7F6-3D04-47C3-8FF8-CA0D304106DA}"/>
    <dgm:cxn modelId="{486AC290-3745-438A-99D8-76751D190BCF}" type="presOf" srcId="{C95C9BCC-F5CC-4301-904A-14E8BECCC741}" destId="{EAE3F774-9181-4B8C-98B2-469EFAA5B2B4}" srcOrd="0" destOrd="0" presId="urn:microsoft.com/office/officeart/2005/8/layout/vProcess5"/>
    <dgm:cxn modelId="{076A1896-CED1-4A0D-8901-54CCF83AF53E}" type="presOf" srcId="{D62F688B-B24A-434A-BF53-C7518453388B}" destId="{CF44E7FE-8719-4013-AE24-2458704B1D4D}" srcOrd="0" destOrd="0" presId="urn:microsoft.com/office/officeart/2005/8/layout/vProcess5"/>
    <dgm:cxn modelId="{49CF2A9B-8C1D-4A63-88F4-215B3E723D28}" srcId="{A1F54775-C9F9-45F5-9773-8BA1A9AEE00E}" destId="{62993262-2512-43BD-A617-CC5D1CA3EF67}" srcOrd="0" destOrd="0" parTransId="{7BC610C5-28A6-4F51-8DF7-FB7971F820A5}" sibTransId="{C95C9BCC-F5CC-4301-904A-14E8BECCC741}"/>
    <dgm:cxn modelId="{E27183A5-43B9-4FB2-8C1E-AE59C16C75E4}" type="presOf" srcId="{A1F54775-C9F9-45F5-9773-8BA1A9AEE00E}" destId="{7AD0B032-EC90-44AB-8665-4325CED01628}" srcOrd="0" destOrd="0" presId="urn:microsoft.com/office/officeart/2005/8/layout/vProcess5"/>
    <dgm:cxn modelId="{1F6BDAF1-EB5C-4BFA-B183-F05E1D115CB6}" type="presOf" srcId="{7A9E77C9-B95B-4567-A77A-64E52769F8B2}" destId="{EA454DA2-1D5D-4F93-A865-D00E2D29EFBF}" srcOrd="0" destOrd="0" presId="urn:microsoft.com/office/officeart/2005/8/layout/vProcess5"/>
    <dgm:cxn modelId="{2D90ECF4-D4FE-48E9-8632-D28D93ACB577}" type="presOf" srcId="{479418D7-4C44-4EB8-8339-7C47E75BD08D}" destId="{1F475754-EEDF-4C8C-BA2B-71229758B24B}" srcOrd="1" destOrd="0" presId="urn:microsoft.com/office/officeart/2005/8/layout/vProcess5"/>
    <dgm:cxn modelId="{B31F1652-3A0C-45C4-B64B-955E7AB12F4E}" type="presParOf" srcId="{7AD0B032-EC90-44AB-8665-4325CED01628}" destId="{E2768653-8535-455A-B7D3-1D32EC576529}" srcOrd="0" destOrd="0" presId="urn:microsoft.com/office/officeart/2005/8/layout/vProcess5"/>
    <dgm:cxn modelId="{87B823B6-249A-4CF3-B069-3E9BCB5BCFA0}" type="presParOf" srcId="{7AD0B032-EC90-44AB-8665-4325CED01628}" destId="{9515893A-6F14-4E51-B24C-FF9AC09536B1}" srcOrd="1" destOrd="0" presId="urn:microsoft.com/office/officeart/2005/8/layout/vProcess5"/>
    <dgm:cxn modelId="{FDFE2613-40AC-4D27-91CB-52C6D0316146}" type="presParOf" srcId="{7AD0B032-EC90-44AB-8665-4325CED01628}" destId="{66E0B4F3-32D1-4813-B1FF-EC5DA7E0BBD7}" srcOrd="2" destOrd="0" presId="urn:microsoft.com/office/officeart/2005/8/layout/vProcess5"/>
    <dgm:cxn modelId="{8DE88D86-C654-44AD-B1CB-925A2026741F}" type="presParOf" srcId="{7AD0B032-EC90-44AB-8665-4325CED01628}" destId="{CF44E7FE-8719-4013-AE24-2458704B1D4D}" srcOrd="3" destOrd="0" presId="urn:microsoft.com/office/officeart/2005/8/layout/vProcess5"/>
    <dgm:cxn modelId="{ED75C981-55A1-450A-80F7-A98A882432E3}" type="presParOf" srcId="{7AD0B032-EC90-44AB-8665-4325CED01628}" destId="{EAE3F774-9181-4B8C-98B2-469EFAA5B2B4}" srcOrd="4" destOrd="0" presId="urn:microsoft.com/office/officeart/2005/8/layout/vProcess5"/>
    <dgm:cxn modelId="{4265943C-75B1-4356-A1F5-8C31723CAFB2}" type="presParOf" srcId="{7AD0B032-EC90-44AB-8665-4325CED01628}" destId="{EA454DA2-1D5D-4F93-A865-D00E2D29EFBF}" srcOrd="5" destOrd="0" presId="urn:microsoft.com/office/officeart/2005/8/layout/vProcess5"/>
    <dgm:cxn modelId="{A4FFB9E0-A059-4871-B076-DC4C4BB6C4C8}" type="presParOf" srcId="{7AD0B032-EC90-44AB-8665-4325CED01628}" destId="{24DCED4E-2AB5-423C-A44B-C4D9BFF1D207}" srcOrd="6" destOrd="0" presId="urn:microsoft.com/office/officeart/2005/8/layout/vProcess5"/>
    <dgm:cxn modelId="{19AD98A0-DF52-4A1A-A5DE-3EDDFB3706E2}" type="presParOf" srcId="{7AD0B032-EC90-44AB-8665-4325CED01628}" destId="{1F475754-EEDF-4C8C-BA2B-71229758B24B}" srcOrd="7" destOrd="0" presId="urn:microsoft.com/office/officeart/2005/8/layout/vProcess5"/>
    <dgm:cxn modelId="{56C78396-A5D8-43AC-8E95-A5CCA43040BD}" type="presParOf" srcId="{7AD0B032-EC90-44AB-8665-4325CED01628}" destId="{A8B6418F-8E0C-4393-A8E2-98E6A9DD397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CFA357-D6E3-4647-BF73-196A05185685}" type="doc">
      <dgm:prSet loTypeId="urn:microsoft.com/office/officeart/2005/8/layout/cycle3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88E0C6E-2D49-402F-9975-B2F25441893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3200" b="1" dirty="0">
              <a:solidFill>
                <a:srgbClr val="C00000"/>
              </a:solidFill>
              <a:latin typeface="Comic Sans MS" pitchFamily="66" charset="0"/>
            </a:rPr>
            <a:t>Задача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3200" b="1" dirty="0">
              <a:solidFill>
                <a:srgbClr val="C00000"/>
              </a:solidFill>
              <a:latin typeface="Comic Sans MS" pitchFamily="66" charset="0"/>
            </a:rPr>
            <a:t>або завдання</a:t>
          </a:r>
        </a:p>
      </dgm:t>
    </dgm:pt>
    <dgm:pt modelId="{17B68D14-AE19-46E0-81D7-7E37D1CFBCFB}" type="parTrans" cxnId="{61860397-4FE0-4BDF-BDA5-E6BCB1A7EA0D}">
      <dgm:prSet/>
      <dgm:spPr/>
      <dgm:t>
        <a:bodyPr/>
        <a:lstStyle/>
        <a:p>
          <a:endParaRPr lang="uk-UA"/>
        </a:p>
      </dgm:t>
    </dgm:pt>
    <dgm:pt modelId="{0580FB6A-61EB-4D8E-B468-7D4E156331C0}" type="sibTrans" cxnId="{61860397-4FE0-4BDF-BDA5-E6BCB1A7EA0D}">
      <dgm:prSet/>
      <dgm:spPr/>
      <dgm:t>
        <a:bodyPr/>
        <a:lstStyle/>
        <a:p>
          <a:endParaRPr lang="uk-UA"/>
        </a:p>
      </dgm:t>
    </dgm:pt>
    <dgm:pt modelId="{4B39F4A8-C213-4CA9-AB41-17EEF593AC1A}">
      <dgm:prSet phldrT="[Текст]" custT="1"/>
      <dgm:spPr/>
      <dgm:t>
        <a:bodyPr/>
        <a:lstStyle/>
        <a:p>
          <a:r>
            <a:rPr lang="uk-UA" sz="2800" b="1" dirty="0">
              <a:solidFill>
                <a:srgbClr val="008000"/>
              </a:solidFill>
              <a:latin typeface="Comic Sans MS" pitchFamily="66" charset="0"/>
            </a:rPr>
            <a:t>Реальна ситуація</a:t>
          </a:r>
        </a:p>
      </dgm:t>
    </dgm:pt>
    <dgm:pt modelId="{CC9AE31B-FCBA-4FE6-A2A2-7C2CA310925F}" type="parTrans" cxnId="{7D7B2FAA-A76E-4C09-8993-879E3F93A1F0}">
      <dgm:prSet/>
      <dgm:spPr/>
      <dgm:t>
        <a:bodyPr/>
        <a:lstStyle/>
        <a:p>
          <a:endParaRPr lang="uk-UA"/>
        </a:p>
      </dgm:t>
    </dgm:pt>
    <dgm:pt modelId="{87ACA753-AA2E-4175-AEA9-A078B22B07C1}" type="sibTrans" cxnId="{7D7B2FAA-A76E-4C09-8993-879E3F93A1F0}">
      <dgm:prSet/>
      <dgm:spPr/>
      <dgm:t>
        <a:bodyPr/>
        <a:lstStyle/>
        <a:p>
          <a:endParaRPr lang="uk-UA"/>
        </a:p>
      </dgm:t>
    </dgm:pt>
    <dgm:pt modelId="{748FDD5B-9014-42EB-ADE5-D18F1A84154D}">
      <dgm:prSet phldrT="[Текст]" custT="1"/>
      <dgm:spPr/>
      <dgm:t>
        <a:bodyPr/>
        <a:lstStyle/>
        <a:p>
          <a:r>
            <a:rPr lang="uk-UA" sz="2800" b="1" dirty="0">
              <a:solidFill>
                <a:srgbClr val="008000"/>
              </a:solidFill>
              <a:latin typeface="Comic Sans MS" pitchFamily="66" charset="0"/>
            </a:rPr>
            <a:t>Лаконічна</a:t>
          </a:r>
          <a:r>
            <a:rPr lang="uk-UA" sz="3200" dirty="0">
              <a:solidFill>
                <a:srgbClr val="008000"/>
              </a:solidFill>
              <a:latin typeface="Comic Sans MS" pitchFamily="66" charset="0"/>
            </a:rPr>
            <a:t> </a:t>
          </a:r>
        </a:p>
      </dgm:t>
    </dgm:pt>
    <dgm:pt modelId="{80512AB6-29F2-4676-A1AE-59D676AA1FF9}" type="parTrans" cxnId="{0D5B9A07-6938-4605-9C69-221C2CCD5F31}">
      <dgm:prSet/>
      <dgm:spPr/>
      <dgm:t>
        <a:bodyPr/>
        <a:lstStyle/>
        <a:p>
          <a:endParaRPr lang="uk-UA"/>
        </a:p>
      </dgm:t>
    </dgm:pt>
    <dgm:pt modelId="{BEA3B0FF-8C66-4205-B3C8-9A2B1913F27F}" type="sibTrans" cxnId="{0D5B9A07-6938-4605-9C69-221C2CCD5F31}">
      <dgm:prSet/>
      <dgm:spPr/>
      <dgm:t>
        <a:bodyPr/>
        <a:lstStyle/>
        <a:p>
          <a:endParaRPr lang="uk-UA"/>
        </a:p>
      </dgm:t>
    </dgm:pt>
    <dgm:pt modelId="{A42C6E64-ACA5-4C57-B23B-0E9106512E1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400" b="1" dirty="0">
              <a:solidFill>
                <a:srgbClr val="008000"/>
              </a:solidFill>
              <a:latin typeface="Comic Sans MS" pitchFamily="66" charset="0"/>
            </a:rPr>
            <a:t>Акцентна математичний зміст та спосіб розв’язування</a:t>
          </a:r>
        </a:p>
      </dgm:t>
    </dgm:pt>
    <dgm:pt modelId="{C4E4FEB4-8E3C-42B5-BF0C-E23C9BE6BCA8}" type="parTrans" cxnId="{2605D89F-D749-45CF-A199-088B95F079FB}">
      <dgm:prSet/>
      <dgm:spPr/>
      <dgm:t>
        <a:bodyPr/>
        <a:lstStyle/>
        <a:p>
          <a:endParaRPr lang="uk-UA"/>
        </a:p>
      </dgm:t>
    </dgm:pt>
    <dgm:pt modelId="{2432625B-4480-426E-8E36-50E5C74B3283}" type="sibTrans" cxnId="{2605D89F-D749-45CF-A199-088B95F079FB}">
      <dgm:prSet/>
      <dgm:spPr/>
      <dgm:t>
        <a:bodyPr/>
        <a:lstStyle/>
        <a:p>
          <a:endParaRPr lang="uk-UA"/>
        </a:p>
      </dgm:t>
    </dgm:pt>
    <dgm:pt modelId="{2A6C8164-F540-4BD4-9FE6-8B0CC64E591E}">
      <dgm:prSet phldrT="[Текст]" custT="1"/>
      <dgm:spPr/>
      <dgm:t>
        <a:bodyPr/>
        <a:lstStyle/>
        <a:p>
          <a:r>
            <a:rPr lang="uk-UA" sz="2800" b="1" dirty="0">
              <a:solidFill>
                <a:srgbClr val="008000"/>
              </a:solidFill>
              <a:latin typeface="Comic Sans MS" pitchFamily="66" charset="0"/>
            </a:rPr>
            <a:t>Пізнавальні відомості</a:t>
          </a:r>
        </a:p>
      </dgm:t>
    </dgm:pt>
    <dgm:pt modelId="{E71F46F5-5BB5-4E05-8BEB-8519059F85D0}" type="sibTrans" cxnId="{93E7F3C1-34CB-41C4-B62D-32004638F806}">
      <dgm:prSet/>
      <dgm:spPr/>
      <dgm:t>
        <a:bodyPr/>
        <a:lstStyle/>
        <a:p>
          <a:endParaRPr lang="uk-UA"/>
        </a:p>
      </dgm:t>
    </dgm:pt>
    <dgm:pt modelId="{3E532B69-8E5B-462C-86FB-8143515D6F18}" type="parTrans" cxnId="{93E7F3C1-34CB-41C4-B62D-32004638F806}">
      <dgm:prSet/>
      <dgm:spPr/>
      <dgm:t>
        <a:bodyPr/>
        <a:lstStyle/>
        <a:p>
          <a:endParaRPr lang="uk-UA"/>
        </a:p>
      </dgm:t>
    </dgm:pt>
    <dgm:pt modelId="{01C7E837-8D3E-48DE-8D04-E1EECEBAAB72}" type="pres">
      <dgm:prSet presAssocID="{51CFA357-D6E3-4647-BF73-196A05185685}" presName="Name0" presStyleCnt="0">
        <dgm:presLayoutVars>
          <dgm:dir/>
          <dgm:resizeHandles val="exact"/>
        </dgm:presLayoutVars>
      </dgm:prSet>
      <dgm:spPr/>
    </dgm:pt>
    <dgm:pt modelId="{1C119AC7-1AFE-46C6-A69C-5F31A3395EED}" type="pres">
      <dgm:prSet presAssocID="{51CFA357-D6E3-4647-BF73-196A05185685}" presName="cycle" presStyleCnt="0"/>
      <dgm:spPr/>
    </dgm:pt>
    <dgm:pt modelId="{4388200A-2C86-486D-93EB-E40A9F3B3F66}" type="pres">
      <dgm:prSet presAssocID="{488E0C6E-2D49-402F-9975-B2F254418936}" presName="nodeFirstNode" presStyleLbl="node1" presStyleIdx="0" presStyleCnt="5" custScaleX="116441">
        <dgm:presLayoutVars>
          <dgm:bulletEnabled val="1"/>
        </dgm:presLayoutVars>
      </dgm:prSet>
      <dgm:spPr/>
    </dgm:pt>
    <dgm:pt modelId="{149363AB-044B-45E6-81A3-38C75F5BE735}" type="pres">
      <dgm:prSet presAssocID="{0580FB6A-61EB-4D8E-B468-7D4E156331C0}" presName="sibTransFirstNode" presStyleLbl="bgShp" presStyleIdx="0" presStyleCnt="1"/>
      <dgm:spPr/>
    </dgm:pt>
    <dgm:pt modelId="{4853F7FD-A911-4E74-A876-3B3268F18D44}" type="pres">
      <dgm:prSet presAssocID="{4B39F4A8-C213-4CA9-AB41-17EEF593AC1A}" presName="nodeFollowingNodes" presStyleLbl="node1" presStyleIdx="1" presStyleCnt="5" custScaleY="135390" custRadScaleRad="98363" custRadScaleInc="7362">
        <dgm:presLayoutVars>
          <dgm:bulletEnabled val="1"/>
        </dgm:presLayoutVars>
      </dgm:prSet>
      <dgm:spPr/>
    </dgm:pt>
    <dgm:pt modelId="{F4262C23-FB43-4490-89FF-600812FCC2F7}" type="pres">
      <dgm:prSet presAssocID="{2A6C8164-F540-4BD4-9FE6-8B0CC64E591E}" presName="nodeFollowingNodes" presStyleLbl="node1" presStyleIdx="2" presStyleCnt="5" custScaleY="119406" custRadScaleRad="107022" custRadScaleInc="-13073">
        <dgm:presLayoutVars>
          <dgm:bulletEnabled val="1"/>
        </dgm:presLayoutVars>
      </dgm:prSet>
      <dgm:spPr/>
    </dgm:pt>
    <dgm:pt modelId="{D8267C25-F76E-41A0-BFC8-6EA9B35F125C}" type="pres">
      <dgm:prSet presAssocID="{748FDD5B-9014-42EB-ADE5-D18F1A84154D}" presName="nodeFollowingNodes" presStyleLbl="node1" presStyleIdx="3" presStyleCnt="5" custScaleY="119406" custRadScaleRad="104775" custRadScaleInc="10915">
        <dgm:presLayoutVars>
          <dgm:bulletEnabled val="1"/>
        </dgm:presLayoutVars>
      </dgm:prSet>
      <dgm:spPr/>
    </dgm:pt>
    <dgm:pt modelId="{9346410A-343F-4B82-8913-54C9D2A65568}" type="pres">
      <dgm:prSet presAssocID="{A42C6E64-ACA5-4C57-B23B-0E9106512E16}" presName="nodeFollowingNodes" presStyleLbl="node1" presStyleIdx="4" presStyleCnt="5" custScaleY="135390" custRadScaleRad="97782" custRadScaleInc="-7225">
        <dgm:presLayoutVars>
          <dgm:bulletEnabled val="1"/>
        </dgm:presLayoutVars>
      </dgm:prSet>
      <dgm:spPr/>
    </dgm:pt>
  </dgm:ptLst>
  <dgm:cxnLst>
    <dgm:cxn modelId="{0D5B9A07-6938-4605-9C69-221C2CCD5F31}" srcId="{51CFA357-D6E3-4647-BF73-196A05185685}" destId="{748FDD5B-9014-42EB-ADE5-D18F1A84154D}" srcOrd="3" destOrd="0" parTransId="{80512AB6-29F2-4676-A1AE-59D676AA1FF9}" sibTransId="{BEA3B0FF-8C66-4205-B3C8-9A2B1913F27F}"/>
    <dgm:cxn modelId="{9AE01B0F-F9CA-4F68-847C-3B87CB24D44E}" type="presOf" srcId="{A42C6E64-ACA5-4C57-B23B-0E9106512E16}" destId="{9346410A-343F-4B82-8913-54C9D2A65568}" srcOrd="0" destOrd="0" presId="urn:microsoft.com/office/officeart/2005/8/layout/cycle3"/>
    <dgm:cxn modelId="{706FD41D-D503-47BC-99F5-36D16B2AC114}" type="presOf" srcId="{2A6C8164-F540-4BD4-9FE6-8B0CC64E591E}" destId="{F4262C23-FB43-4490-89FF-600812FCC2F7}" srcOrd="0" destOrd="0" presId="urn:microsoft.com/office/officeart/2005/8/layout/cycle3"/>
    <dgm:cxn modelId="{0C2F1F2D-FA06-4BD5-8D2E-96E64494765F}" type="presOf" srcId="{0580FB6A-61EB-4D8E-B468-7D4E156331C0}" destId="{149363AB-044B-45E6-81A3-38C75F5BE735}" srcOrd="0" destOrd="0" presId="urn:microsoft.com/office/officeart/2005/8/layout/cycle3"/>
    <dgm:cxn modelId="{1031A484-86BE-4E41-8A4E-A7676084041C}" type="presOf" srcId="{748FDD5B-9014-42EB-ADE5-D18F1A84154D}" destId="{D8267C25-F76E-41A0-BFC8-6EA9B35F125C}" srcOrd="0" destOrd="0" presId="urn:microsoft.com/office/officeart/2005/8/layout/cycle3"/>
    <dgm:cxn modelId="{61860397-4FE0-4BDF-BDA5-E6BCB1A7EA0D}" srcId="{51CFA357-D6E3-4647-BF73-196A05185685}" destId="{488E0C6E-2D49-402F-9975-B2F254418936}" srcOrd="0" destOrd="0" parTransId="{17B68D14-AE19-46E0-81D7-7E37D1CFBCFB}" sibTransId="{0580FB6A-61EB-4D8E-B468-7D4E156331C0}"/>
    <dgm:cxn modelId="{2605D89F-D749-45CF-A199-088B95F079FB}" srcId="{51CFA357-D6E3-4647-BF73-196A05185685}" destId="{A42C6E64-ACA5-4C57-B23B-0E9106512E16}" srcOrd="4" destOrd="0" parTransId="{C4E4FEB4-8E3C-42B5-BF0C-E23C9BE6BCA8}" sibTransId="{2432625B-4480-426E-8E36-50E5C74B3283}"/>
    <dgm:cxn modelId="{D0E90DA8-F580-48EA-AD50-07F742034B14}" type="presOf" srcId="{4B39F4A8-C213-4CA9-AB41-17EEF593AC1A}" destId="{4853F7FD-A911-4E74-A876-3B3268F18D44}" srcOrd="0" destOrd="0" presId="urn:microsoft.com/office/officeart/2005/8/layout/cycle3"/>
    <dgm:cxn modelId="{7D7B2FAA-A76E-4C09-8993-879E3F93A1F0}" srcId="{51CFA357-D6E3-4647-BF73-196A05185685}" destId="{4B39F4A8-C213-4CA9-AB41-17EEF593AC1A}" srcOrd="1" destOrd="0" parTransId="{CC9AE31B-FCBA-4FE6-A2A2-7C2CA310925F}" sibTransId="{87ACA753-AA2E-4175-AEA9-A078B22B07C1}"/>
    <dgm:cxn modelId="{93E7F3C1-34CB-41C4-B62D-32004638F806}" srcId="{51CFA357-D6E3-4647-BF73-196A05185685}" destId="{2A6C8164-F540-4BD4-9FE6-8B0CC64E591E}" srcOrd="2" destOrd="0" parTransId="{3E532B69-8E5B-462C-86FB-8143515D6F18}" sibTransId="{E71F46F5-5BB5-4E05-8BEB-8519059F85D0}"/>
    <dgm:cxn modelId="{43707DEC-3AAF-43F8-98DB-282B19701915}" type="presOf" srcId="{51CFA357-D6E3-4647-BF73-196A05185685}" destId="{01C7E837-8D3E-48DE-8D04-E1EECEBAAB72}" srcOrd="0" destOrd="0" presId="urn:microsoft.com/office/officeart/2005/8/layout/cycle3"/>
    <dgm:cxn modelId="{FC0630F8-1999-40B6-8FEF-928C11333457}" type="presOf" srcId="{488E0C6E-2D49-402F-9975-B2F254418936}" destId="{4388200A-2C86-486D-93EB-E40A9F3B3F66}" srcOrd="0" destOrd="0" presId="urn:microsoft.com/office/officeart/2005/8/layout/cycle3"/>
    <dgm:cxn modelId="{2240ADE2-4048-4C3A-887B-C511978DB2C5}" type="presParOf" srcId="{01C7E837-8D3E-48DE-8D04-E1EECEBAAB72}" destId="{1C119AC7-1AFE-46C6-A69C-5F31A3395EED}" srcOrd="0" destOrd="0" presId="urn:microsoft.com/office/officeart/2005/8/layout/cycle3"/>
    <dgm:cxn modelId="{008A30D2-D78F-4356-B38B-B4004D86255B}" type="presParOf" srcId="{1C119AC7-1AFE-46C6-A69C-5F31A3395EED}" destId="{4388200A-2C86-486D-93EB-E40A9F3B3F66}" srcOrd="0" destOrd="0" presId="urn:microsoft.com/office/officeart/2005/8/layout/cycle3"/>
    <dgm:cxn modelId="{9A2E5874-350D-437E-B264-BD20201644FD}" type="presParOf" srcId="{1C119AC7-1AFE-46C6-A69C-5F31A3395EED}" destId="{149363AB-044B-45E6-81A3-38C75F5BE735}" srcOrd="1" destOrd="0" presId="urn:microsoft.com/office/officeart/2005/8/layout/cycle3"/>
    <dgm:cxn modelId="{ADBF6D50-8E26-49C7-991E-D4CBAAA3B7E7}" type="presParOf" srcId="{1C119AC7-1AFE-46C6-A69C-5F31A3395EED}" destId="{4853F7FD-A911-4E74-A876-3B3268F18D44}" srcOrd="2" destOrd="0" presId="urn:microsoft.com/office/officeart/2005/8/layout/cycle3"/>
    <dgm:cxn modelId="{8DBBD228-C75E-4C60-B7B6-7880CFD3D27C}" type="presParOf" srcId="{1C119AC7-1AFE-46C6-A69C-5F31A3395EED}" destId="{F4262C23-FB43-4490-89FF-600812FCC2F7}" srcOrd="3" destOrd="0" presId="urn:microsoft.com/office/officeart/2005/8/layout/cycle3"/>
    <dgm:cxn modelId="{03A6E367-C585-45E0-AB0F-68BDA56AD7F6}" type="presParOf" srcId="{1C119AC7-1AFE-46C6-A69C-5F31A3395EED}" destId="{D8267C25-F76E-41A0-BFC8-6EA9B35F125C}" srcOrd="4" destOrd="0" presId="urn:microsoft.com/office/officeart/2005/8/layout/cycle3"/>
    <dgm:cxn modelId="{FEB7746E-2F68-4E1E-9F42-8DCBF45BD4A1}" type="presParOf" srcId="{1C119AC7-1AFE-46C6-A69C-5F31A3395EED}" destId="{9346410A-343F-4B82-8913-54C9D2A65568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E31E38-D3C5-42E8-8A8C-02FF21C9775D}">
      <dsp:nvSpPr>
        <dsp:cNvPr id="0" name=""/>
        <dsp:cNvSpPr/>
      </dsp:nvSpPr>
      <dsp:spPr>
        <a:xfrm rot="5400000">
          <a:off x="-224652" y="231330"/>
          <a:ext cx="1497681" cy="104837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900" kern="1200" dirty="0"/>
        </a:p>
      </dsp:txBody>
      <dsp:txXfrm rot="-5400000">
        <a:off x="1" y="530865"/>
        <a:ext cx="1048376" cy="449305"/>
      </dsp:txXfrm>
    </dsp:sp>
    <dsp:sp modelId="{F23E0732-5B03-4768-81BB-7C34A054642D}">
      <dsp:nvSpPr>
        <dsp:cNvPr id="0" name=""/>
        <dsp:cNvSpPr/>
      </dsp:nvSpPr>
      <dsp:spPr>
        <a:xfrm rot="5400000">
          <a:off x="4359441" y="-3304386"/>
          <a:ext cx="973492" cy="7595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600" b="1" kern="1200" dirty="0">
              <a:solidFill>
                <a:schemeClr val="accent1">
                  <a:lumMod val="75000"/>
                </a:schemeClr>
              </a:solidFill>
            </a:rPr>
            <a:t>Екологічна безпека і сталий розвиток</a:t>
          </a:r>
        </a:p>
      </dsp:txBody>
      <dsp:txXfrm rot="-5400000">
        <a:off x="1048377" y="54200"/>
        <a:ext cx="7548099" cy="878448"/>
      </dsp:txXfrm>
    </dsp:sp>
    <dsp:sp modelId="{F63C7175-93BB-463B-A34E-D275407C576D}">
      <dsp:nvSpPr>
        <dsp:cNvPr id="0" name=""/>
        <dsp:cNvSpPr/>
      </dsp:nvSpPr>
      <dsp:spPr>
        <a:xfrm rot="5400000">
          <a:off x="-224652" y="1585031"/>
          <a:ext cx="1497681" cy="104837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900" kern="1200" dirty="0"/>
        </a:p>
      </dsp:txBody>
      <dsp:txXfrm rot="-5400000">
        <a:off x="1" y="1884566"/>
        <a:ext cx="1048376" cy="449305"/>
      </dsp:txXfrm>
    </dsp:sp>
    <dsp:sp modelId="{7579CFFE-D504-48D0-A6A6-19DF942BFB5A}">
      <dsp:nvSpPr>
        <dsp:cNvPr id="0" name=""/>
        <dsp:cNvSpPr/>
      </dsp:nvSpPr>
      <dsp:spPr>
        <a:xfrm rot="5400000">
          <a:off x="4359441" y="-1950685"/>
          <a:ext cx="973492" cy="7595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600" b="1" kern="1200" dirty="0">
              <a:solidFill>
                <a:schemeClr val="accent1">
                  <a:lumMod val="75000"/>
                </a:schemeClr>
              </a:solidFill>
            </a:rPr>
            <a:t>Громадянська</a:t>
          </a:r>
          <a:r>
            <a:rPr lang="uk-UA" sz="3200" kern="1200" dirty="0">
              <a:solidFill>
                <a:schemeClr val="accent1">
                  <a:lumMod val="75000"/>
                </a:schemeClr>
              </a:solidFill>
            </a:rPr>
            <a:t> </a:t>
          </a:r>
          <a:r>
            <a:rPr lang="uk-UA" sz="3600" b="1" kern="1200" dirty="0">
              <a:solidFill>
                <a:schemeClr val="accent1">
                  <a:lumMod val="75000"/>
                </a:schemeClr>
              </a:solidFill>
            </a:rPr>
            <a:t>відповідальність</a:t>
          </a:r>
          <a:endParaRPr lang="uk-UA" sz="3200" b="1" kern="1200" dirty="0">
            <a:solidFill>
              <a:schemeClr val="accent1">
                <a:lumMod val="75000"/>
              </a:schemeClr>
            </a:solidFill>
          </a:endParaRPr>
        </a:p>
      </dsp:txBody>
      <dsp:txXfrm rot="-5400000">
        <a:off x="1048377" y="1407901"/>
        <a:ext cx="7548099" cy="878448"/>
      </dsp:txXfrm>
    </dsp:sp>
    <dsp:sp modelId="{39867D5F-D133-4F85-9F5F-4780FC899A40}">
      <dsp:nvSpPr>
        <dsp:cNvPr id="0" name=""/>
        <dsp:cNvSpPr/>
      </dsp:nvSpPr>
      <dsp:spPr>
        <a:xfrm rot="5400000">
          <a:off x="-224652" y="2938732"/>
          <a:ext cx="1497681" cy="104837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900" kern="1200" dirty="0"/>
        </a:p>
      </dsp:txBody>
      <dsp:txXfrm rot="-5400000">
        <a:off x="1" y="3238267"/>
        <a:ext cx="1048376" cy="449305"/>
      </dsp:txXfrm>
    </dsp:sp>
    <dsp:sp modelId="{B81E2957-7FE7-4548-8958-7F03B9C0C9D9}">
      <dsp:nvSpPr>
        <dsp:cNvPr id="0" name=""/>
        <dsp:cNvSpPr/>
      </dsp:nvSpPr>
      <dsp:spPr>
        <a:xfrm rot="5400000">
          <a:off x="4359441" y="-596984"/>
          <a:ext cx="973492" cy="7595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600" b="1" kern="1200" dirty="0">
              <a:solidFill>
                <a:schemeClr val="accent1">
                  <a:lumMod val="75000"/>
                </a:schemeClr>
              </a:solidFill>
            </a:rPr>
            <a:t>Здоров’я</a:t>
          </a:r>
          <a:r>
            <a:rPr lang="uk-UA" sz="4000" b="1" kern="1200" dirty="0">
              <a:solidFill>
                <a:schemeClr val="accent1">
                  <a:lumMod val="75000"/>
                </a:schemeClr>
              </a:solidFill>
            </a:rPr>
            <a:t> і безпека</a:t>
          </a:r>
        </a:p>
      </dsp:txBody>
      <dsp:txXfrm rot="-5400000">
        <a:off x="1048377" y="2761602"/>
        <a:ext cx="7548099" cy="878448"/>
      </dsp:txXfrm>
    </dsp:sp>
    <dsp:sp modelId="{1553E715-71FC-4EF6-9009-BA8850662991}">
      <dsp:nvSpPr>
        <dsp:cNvPr id="0" name=""/>
        <dsp:cNvSpPr/>
      </dsp:nvSpPr>
      <dsp:spPr>
        <a:xfrm rot="5400000">
          <a:off x="-224652" y="4292432"/>
          <a:ext cx="1497681" cy="104837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2900" kern="1200" dirty="0"/>
        </a:p>
      </dsp:txBody>
      <dsp:txXfrm rot="-5400000">
        <a:off x="1" y="4591967"/>
        <a:ext cx="1048376" cy="449305"/>
      </dsp:txXfrm>
    </dsp:sp>
    <dsp:sp modelId="{74777375-9055-4EA2-8C2A-7F2C3610AD9B}">
      <dsp:nvSpPr>
        <dsp:cNvPr id="0" name=""/>
        <dsp:cNvSpPr/>
      </dsp:nvSpPr>
      <dsp:spPr>
        <a:xfrm rot="5400000">
          <a:off x="4359441" y="756716"/>
          <a:ext cx="973492" cy="75956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3600" b="1" kern="1200" dirty="0">
              <a:solidFill>
                <a:schemeClr val="accent1">
                  <a:lumMod val="75000"/>
                </a:schemeClr>
              </a:solidFill>
            </a:rPr>
            <a:t>Підприємливість та фінансова грамотність</a:t>
          </a:r>
        </a:p>
      </dsp:txBody>
      <dsp:txXfrm rot="-5400000">
        <a:off x="1048377" y="4115302"/>
        <a:ext cx="7548099" cy="8784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5893A-6F14-4E51-B24C-FF9AC09536B1}">
      <dsp:nvSpPr>
        <dsp:cNvPr id="0" name=""/>
        <dsp:cNvSpPr/>
      </dsp:nvSpPr>
      <dsp:spPr>
        <a:xfrm>
          <a:off x="0" y="-75701"/>
          <a:ext cx="6861619" cy="15216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solidFill>
                <a:srgbClr val="F3C699"/>
              </a:solidFill>
              <a:latin typeface="Comic Sans MS" pitchFamily="66" charset="0"/>
            </a:rPr>
            <a:t>Вибір задач і завдань</a:t>
          </a:r>
        </a:p>
      </dsp:txBody>
      <dsp:txXfrm>
        <a:off x="0" y="-75701"/>
        <a:ext cx="5308797" cy="1521629"/>
      </dsp:txXfrm>
    </dsp:sp>
    <dsp:sp modelId="{66E0B4F3-32D1-4813-B1FF-EC5DA7E0BBD7}">
      <dsp:nvSpPr>
        <dsp:cNvPr id="0" name=""/>
        <dsp:cNvSpPr/>
      </dsp:nvSpPr>
      <dsp:spPr>
        <a:xfrm>
          <a:off x="1210874" y="3550468"/>
          <a:ext cx="6861619" cy="15216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3200" kern="1200" dirty="0">
              <a:solidFill>
                <a:srgbClr val="F3C699"/>
              </a:solidFill>
              <a:latin typeface="Comic Sans MS" pitchFamily="66" charset="0"/>
            </a:rPr>
            <a:t>Завдання з реальними даними про безпеку і охорону здоров’я</a:t>
          </a:r>
        </a:p>
      </dsp:txBody>
      <dsp:txXfrm>
        <a:off x="1210874" y="3550468"/>
        <a:ext cx="5267123" cy="1521629"/>
      </dsp:txXfrm>
    </dsp:sp>
    <dsp:sp modelId="{CF44E7FE-8719-4013-AE24-2458704B1D4D}">
      <dsp:nvSpPr>
        <dsp:cNvPr id="0" name=""/>
        <dsp:cNvSpPr/>
      </dsp:nvSpPr>
      <dsp:spPr>
        <a:xfrm>
          <a:off x="571508" y="1528588"/>
          <a:ext cx="6861619" cy="19607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400" kern="1200" dirty="0">
              <a:solidFill>
                <a:srgbClr val="F3C699"/>
              </a:solidFill>
              <a:latin typeface="Comic Sans MS" pitchFamily="66" charset="0"/>
            </a:rPr>
            <a:t>Задачі, що виникають за межами математики, але розв’язуються  з використанням математичного апарату</a:t>
          </a:r>
        </a:p>
      </dsp:txBody>
      <dsp:txXfrm>
        <a:off x="571508" y="1528588"/>
        <a:ext cx="5267123" cy="1960710"/>
      </dsp:txXfrm>
    </dsp:sp>
    <dsp:sp modelId="{EAE3F774-9181-4B8C-98B2-469EFAA5B2B4}">
      <dsp:nvSpPr>
        <dsp:cNvPr id="0" name=""/>
        <dsp:cNvSpPr/>
      </dsp:nvSpPr>
      <dsp:spPr>
        <a:xfrm>
          <a:off x="5872560" y="1044131"/>
          <a:ext cx="989059" cy="989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3600" kern="1200"/>
        </a:p>
      </dsp:txBody>
      <dsp:txXfrm>
        <a:off x="5872560" y="1044131"/>
        <a:ext cx="989059" cy="989059"/>
      </dsp:txXfrm>
    </dsp:sp>
    <dsp:sp modelId="{EA454DA2-1D5D-4F93-A865-D00E2D29EFBF}">
      <dsp:nvSpPr>
        <dsp:cNvPr id="0" name=""/>
        <dsp:cNvSpPr/>
      </dsp:nvSpPr>
      <dsp:spPr>
        <a:xfrm>
          <a:off x="6457840" y="3057169"/>
          <a:ext cx="989059" cy="989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3600" kern="1200"/>
        </a:p>
      </dsp:txBody>
      <dsp:txXfrm>
        <a:off x="6457840" y="3057169"/>
        <a:ext cx="989059" cy="989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363AB-044B-45E6-81A3-38C75F5BE735}">
      <dsp:nvSpPr>
        <dsp:cNvPr id="0" name=""/>
        <dsp:cNvSpPr/>
      </dsp:nvSpPr>
      <dsp:spPr>
        <a:xfrm>
          <a:off x="1237991" y="-282529"/>
          <a:ext cx="6239453" cy="6239453"/>
        </a:xfrm>
        <a:prstGeom prst="circularArrow">
          <a:avLst>
            <a:gd name="adj1" fmla="val 5544"/>
            <a:gd name="adj2" fmla="val 330680"/>
            <a:gd name="adj3" fmla="val 13359151"/>
            <a:gd name="adj4" fmla="val 1764517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388200A-2C86-486D-93EB-E40A9F3B3F66}">
      <dsp:nvSpPr>
        <dsp:cNvPr id="0" name=""/>
        <dsp:cNvSpPr/>
      </dsp:nvSpPr>
      <dsp:spPr>
        <a:xfrm>
          <a:off x="2643203" y="-71048"/>
          <a:ext cx="3429029" cy="147243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3200" b="1" kern="1200" dirty="0">
              <a:solidFill>
                <a:srgbClr val="C00000"/>
              </a:solidFill>
              <a:latin typeface="Comic Sans MS" pitchFamily="66" charset="0"/>
            </a:rPr>
            <a:t>Задача </a:t>
          </a:r>
        </a:p>
        <a:p>
          <a:pPr marL="0" lvl="0" indent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3200" b="1" kern="1200" dirty="0">
              <a:solidFill>
                <a:srgbClr val="C00000"/>
              </a:solidFill>
              <a:latin typeface="Comic Sans MS" pitchFamily="66" charset="0"/>
            </a:rPr>
            <a:t>або завдання</a:t>
          </a:r>
        </a:p>
      </dsp:txBody>
      <dsp:txXfrm>
        <a:off x="2643203" y="-71048"/>
        <a:ext cx="3429029" cy="1472432"/>
      </dsp:txXfrm>
    </dsp:sp>
    <dsp:sp modelId="{4853F7FD-A911-4E74-A876-3B3268F18D44}">
      <dsp:nvSpPr>
        <dsp:cNvPr id="0" name=""/>
        <dsp:cNvSpPr/>
      </dsp:nvSpPr>
      <dsp:spPr>
        <a:xfrm>
          <a:off x="5429278" y="1714504"/>
          <a:ext cx="2944864" cy="19935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rgbClr val="008000"/>
              </a:solidFill>
              <a:latin typeface="Comic Sans MS" pitchFamily="66" charset="0"/>
            </a:rPr>
            <a:t>Реальна ситуація</a:t>
          </a:r>
        </a:p>
      </dsp:txBody>
      <dsp:txXfrm>
        <a:off x="5429278" y="1714504"/>
        <a:ext cx="2944864" cy="1993525"/>
      </dsp:txXfrm>
    </dsp:sp>
    <dsp:sp modelId="{F4262C23-FB43-4490-89FF-600812FCC2F7}">
      <dsp:nvSpPr>
        <dsp:cNvPr id="0" name=""/>
        <dsp:cNvSpPr/>
      </dsp:nvSpPr>
      <dsp:spPr>
        <a:xfrm>
          <a:off x="4857793" y="4500596"/>
          <a:ext cx="2944864" cy="17581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rgbClr val="008000"/>
              </a:solidFill>
              <a:latin typeface="Comic Sans MS" pitchFamily="66" charset="0"/>
            </a:rPr>
            <a:t>Пізнавальні відомості</a:t>
          </a:r>
        </a:p>
      </dsp:txBody>
      <dsp:txXfrm>
        <a:off x="4857793" y="4500596"/>
        <a:ext cx="2944864" cy="1758172"/>
      </dsp:txXfrm>
    </dsp:sp>
    <dsp:sp modelId="{D8267C25-F76E-41A0-BFC8-6EA9B35F125C}">
      <dsp:nvSpPr>
        <dsp:cNvPr id="0" name=""/>
        <dsp:cNvSpPr/>
      </dsp:nvSpPr>
      <dsp:spPr>
        <a:xfrm>
          <a:off x="1000119" y="4500598"/>
          <a:ext cx="2944864" cy="175817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1" kern="1200" dirty="0">
              <a:solidFill>
                <a:srgbClr val="008000"/>
              </a:solidFill>
              <a:latin typeface="Comic Sans MS" pitchFamily="66" charset="0"/>
            </a:rPr>
            <a:t>Лаконічна</a:t>
          </a:r>
          <a:r>
            <a:rPr lang="uk-UA" sz="3200" kern="1200" dirty="0">
              <a:solidFill>
                <a:srgbClr val="008000"/>
              </a:solidFill>
              <a:latin typeface="Comic Sans MS" pitchFamily="66" charset="0"/>
            </a:rPr>
            <a:t> </a:t>
          </a:r>
        </a:p>
      </dsp:txBody>
      <dsp:txXfrm>
        <a:off x="1000119" y="4500598"/>
        <a:ext cx="2944864" cy="1758172"/>
      </dsp:txXfrm>
    </dsp:sp>
    <dsp:sp modelId="{9346410A-343F-4B82-8913-54C9D2A65568}">
      <dsp:nvSpPr>
        <dsp:cNvPr id="0" name=""/>
        <dsp:cNvSpPr/>
      </dsp:nvSpPr>
      <dsp:spPr>
        <a:xfrm>
          <a:off x="357199" y="1714507"/>
          <a:ext cx="2944864" cy="19935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uk-UA" sz="2400" b="1" kern="1200" dirty="0">
              <a:solidFill>
                <a:srgbClr val="008000"/>
              </a:solidFill>
              <a:latin typeface="Comic Sans MS" pitchFamily="66" charset="0"/>
            </a:rPr>
            <a:t>Акцентна математичний зміст та спосіб розв’язування</a:t>
          </a:r>
        </a:p>
      </dsp:txBody>
      <dsp:txXfrm>
        <a:off x="357199" y="1714507"/>
        <a:ext cx="2944864" cy="1993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D6338B-9582-4C7E-87A5-C49D9D6DBFD1}" type="datetimeFigureOut">
              <a:rPr lang="uk-UA" smtClean="0"/>
              <a:pPr/>
              <a:t>30.03.2021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94103-3C6F-40F7-91D8-45113F255A7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D784-B696-4C09-8CBF-A0040DD92E32}" type="datetimeFigureOut">
              <a:rPr lang="uk-UA" smtClean="0"/>
              <a:pPr/>
              <a:t>30.03.2021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EE22-7683-4221-BBBB-0D69BD7963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D784-B696-4C09-8CBF-A0040DD92E32}" type="datetimeFigureOut">
              <a:rPr lang="uk-UA" smtClean="0"/>
              <a:pPr/>
              <a:t>30.03.2021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EE22-7683-4221-BBBB-0D69BD7963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D784-B696-4C09-8CBF-A0040DD92E32}" type="datetimeFigureOut">
              <a:rPr lang="uk-UA" smtClean="0"/>
              <a:pPr/>
              <a:t>30.03.2021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EE22-7683-4221-BBBB-0D69BD7963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D784-B696-4C09-8CBF-A0040DD92E32}" type="datetimeFigureOut">
              <a:rPr lang="uk-UA" smtClean="0"/>
              <a:pPr/>
              <a:t>30.03.2021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EE22-7683-4221-BBBB-0D69BD7963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D784-B696-4C09-8CBF-A0040DD92E32}" type="datetimeFigureOut">
              <a:rPr lang="uk-UA" smtClean="0"/>
              <a:pPr/>
              <a:t>30.03.2021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EE22-7683-4221-BBBB-0D69BD7963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D784-B696-4C09-8CBF-A0040DD92E32}" type="datetimeFigureOut">
              <a:rPr lang="uk-UA" smtClean="0"/>
              <a:pPr/>
              <a:t>30.03.2021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EE22-7683-4221-BBBB-0D69BD7963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D784-B696-4C09-8CBF-A0040DD92E32}" type="datetimeFigureOut">
              <a:rPr lang="uk-UA" smtClean="0"/>
              <a:pPr/>
              <a:t>30.03.2021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EE22-7683-4221-BBBB-0D69BD7963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D784-B696-4C09-8CBF-A0040DD92E32}" type="datetimeFigureOut">
              <a:rPr lang="uk-UA" smtClean="0"/>
              <a:pPr/>
              <a:t>30.03.2021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EE22-7683-4221-BBBB-0D69BD7963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D784-B696-4C09-8CBF-A0040DD92E32}" type="datetimeFigureOut">
              <a:rPr lang="uk-UA" smtClean="0"/>
              <a:pPr/>
              <a:t>30.03.2021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EE22-7683-4221-BBBB-0D69BD7963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D784-B696-4C09-8CBF-A0040DD92E32}" type="datetimeFigureOut">
              <a:rPr lang="uk-UA" smtClean="0"/>
              <a:pPr/>
              <a:t>30.03.2021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4EE22-7683-4221-BBBB-0D69BD79635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D784-B696-4C09-8CBF-A0040DD92E32}" type="datetimeFigureOut">
              <a:rPr lang="uk-UA" smtClean="0"/>
              <a:pPr/>
              <a:t>30.03.2021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54EE22-7683-4221-BBBB-0D69BD79635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8CD784-B696-4C09-8CBF-A0040DD92E32}" type="datetimeFigureOut">
              <a:rPr lang="uk-UA" smtClean="0"/>
              <a:pPr/>
              <a:t>30.03.2021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54EE22-7683-4221-BBBB-0D69BD796352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ДОКУМЕНТИ\фони для презентацій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-214338"/>
            <a:ext cx="9753600" cy="7315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928670"/>
            <a:ext cx="7813576" cy="3200400"/>
          </a:xfrm>
        </p:spPr>
        <p:txBody>
          <a:bodyPr>
            <a:noAutofit/>
          </a:bodyPr>
          <a:lstStyle/>
          <a:p>
            <a:pPr algn="ctr"/>
            <a:r>
              <a:rPr lang="uk-UA" sz="5400" dirty="0">
                <a:solidFill>
                  <a:srgbClr val="0070C0"/>
                </a:solidFill>
              </a:rPr>
              <a:t>Реалізація наскрізної лінії </a:t>
            </a:r>
            <a:r>
              <a:rPr lang="uk-UA" sz="5400" dirty="0" err="1">
                <a:solidFill>
                  <a:srgbClr val="0070C0"/>
                </a:solidFill>
              </a:rPr>
              <a:t>“Здоров’я</a:t>
            </a:r>
            <a:r>
              <a:rPr lang="uk-UA" sz="5400" dirty="0">
                <a:solidFill>
                  <a:srgbClr val="0070C0"/>
                </a:solidFill>
              </a:rPr>
              <a:t> і </a:t>
            </a:r>
            <a:r>
              <a:rPr lang="uk-UA" sz="5400" dirty="0" err="1">
                <a:solidFill>
                  <a:srgbClr val="0070C0"/>
                </a:solidFill>
              </a:rPr>
              <a:t>безпека”</a:t>
            </a:r>
            <a:r>
              <a:rPr lang="uk-UA" sz="5400" dirty="0">
                <a:solidFill>
                  <a:srgbClr val="0070C0"/>
                </a:solidFill>
              </a:rPr>
              <a:t> </a:t>
            </a:r>
            <a:br>
              <a:rPr lang="uk-UA" sz="5400" dirty="0">
                <a:solidFill>
                  <a:srgbClr val="0070C0"/>
                </a:solidFill>
              </a:rPr>
            </a:br>
            <a:r>
              <a:rPr lang="uk-UA" sz="5400" dirty="0">
                <a:solidFill>
                  <a:srgbClr val="0070C0"/>
                </a:solidFill>
              </a:rPr>
              <a:t>на уроках математики </a:t>
            </a:r>
            <a:br>
              <a:rPr lang="uk-UA" sz="5400" dirty="0">
                <a:solidFill>
                  <a:srgbClr val="0070C0"/>
                </a:solidFill>
              </a:rPr>
            </a:br>
            <a:r>
              <a:rPr lang="uk-UA" sz="5400" dirty="0">
                <a:solidFill>
                  <a:srgbClr val="0070C0"/>
                </a:solidFill>
              </a:rPr>
              <a:t>та </a:t>
            </a:r>
            <a:r>
              <a:rPr lang="uk-UA" sz="5400" dirty="0" err="1">
                <a:solidFill>
                  <a:srgbClr val="0070C0"/>
                </a:solidFill>
              </a:rPr>
              <a:t>інформатики”</a:t>
            </a:r>
            <a:endParaRPr lang="uk-UA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ДОКУМЕНТИ\фони для презентацій\notebook_b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71670" y="214290"/>
            <a:ext cx="58108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u="sng" dirty="0">
                <a:solidFill>
                  <a:srgbClr val="C00000"/>
                </a:solidFill>
              </a:rPr>
              <a:t>Завдання: </a:t>
            </a:r>
          </a:p>
          <a:p>
            <a:r>
              <a:rPr lang="uk-UA" sz="2800" dirty="0">
                <a:solidFill>
                  <a:srgbClr val="002060"/>
                </a:solidFill>
              </a:rPr>
              <a:t>Розмістити натуральні числа </a:t>
            </a:r>
          </a:p>
          <a:p>
            <a:r>
              <a:rPr lang="uk-UA" sz="2800" dirty="0">
                <a:solidFill>
                  <a:srgbClr val="002060"/>
                </a:solidFill>
              </a:rPr>
              <a:t>(десяткові дроби, звичайні дроби</a:t>
            </a:r>
            <a:r>
              <a:rPr lang="uk-UA" dirty="0">
                <a:solidFill>
                  <a:srgbClr val="002060"/>
                </a:solidFill>
              </a:rPr>
              <a:t>),</a:t>
            </a:r>
          </a:p>
          <a:p>
            <a:r>
              <a:rPr lang="uk-UA" sz="2800" dirty="0">
                <a:solidFill>
                  <a:srgbClr val="002060"/>
                </a:solidFill>
              </a:rPr>
              <a:t>зображені на картках, в порядку </a:t>
            </a:r>
          </a:p>
          <a:p>
            <a:r>
              <a:rPr lang="uk-UA" sz="2800" dirty="0">
                <a:solidFill>
                  <a:srgbClr val="002060"/>
                </a:solidFill>
              </a:rPr>
              <a:t>зростання (спадання</a:t>
            </a:r>
            <a:r>
              <a:rPr lang="uk-UA" dirty="0">
                <a:solidFill>
                  <a:srgbClr val="002060"/>
                </a:solidFill>
              </a:rPr>
              <a:t>)</a:t>
            </a:r>
          </a:p>
        </p:txBody>
      </p:sp>
      <p:grpSp>
        <p:nvGrpSpPr>
          <p:cNvPr id="2" name="Группа 14"/>
          <p:cNvGrpSpPr/>
          <p:nvPr/>
        </p:nvGrpSpPr>
        <p:grpSpPr>
          <a:xfrm>
            <a:off x="2214546" y="2500306"/>
            <a:ext cx="5357850" cy="1071570"/>
            <a:chOff x="2214546" y="3571876"/>
            <a:chExt cx="5286412" cy="933107"/>
          </a:xfrm>
        </p:grpSpPr>
        <p:sp>
          <p:nvSpPr>
            <p:cNvPr id="6" name="Прямоугольник 5"/>
            <p:cNvSpPr/>
            <p:nvPr/>
          </p:nvSpPr>
          <p:spPr>
            <a:xfrm rot="20188956">
              <a:off x="2214546" y="3857628"/>
              <a:ext cx="500066" cy="50006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3200" b="1" dirty="0">
                  <a:latin typeface="Comic Sans MS" pitchFamily="66" charset="0"/>
                </a:rPr>
                <a:t>З</a:t>
              </a:r>
            </a:p>
          </p:txBody>
        </p:sp>
        <p:sp>
          <p:nvSpPr>
            <p:cNvPr id="7" name="Прямоугольник 6"/>
            <p:cNvSpPr/>
            <p:nvPr/>
          </p:nvSpPr>
          <p:spPr>
            <a:xfrm rot="616685">
              <a:off x="2857488" y="4000504"/>
              <a:ext cx="500066" cy="50006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3200" b="1" dirty="0">
                  <a:latin typeface="Comic Sans MS" pitchFamily="66" charset="0"/>
                </a:rPr>
                <a:t>Д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500430" y="3714752"/>
              <a:ext cx="500066" cy="50006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3200" b="1" dirty="0">
                  <a:latin typeface="Comic Sans MS" pitchFamily="66" charset="0"/>
                </a:rPr>
                <a:t>О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 rot="21163581">
              <a:off x="4214810" y="3714752"/>
              <a:ext cx="500066" cy="50006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3200" b="1" dirty="0">
                  <a:latin typeface="Comic Sans MS" pitchFamily="66" charset="0"/>
                </a:rPr>
                <a:t>Р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 rot="972882">
              <a:off x="4857752" y="3571876"/>
              <a:ext cx="500066" cy="50006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3200" b="1" dirty="0">
                  <a:latin typeface="Comic Sans MS" pitchFamily="66" charset="0"/>
                </a:rPr>
                <a:t>¾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 rot="20170704">
              <a:off x="5715008" y="3786190"/>
              <a:ext cx="500066" cy="50006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3200" b="1" dirty="0">
                  <a:latin typeface="Comic Sans MS" pitchFamily="66" charset="0"/>
                </a:rPr>
                <a:t>В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 rot="1174824">
              <a:off x="6572264" y="3571876"/>
              <a:ext cx="500066" cy="50006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3200" b="1" dirty="0">
                  <a:latin typeface="Comic Sans MS" pitchFamily="66" charset="0"/>
                </a:rPr>
                <a:t>½</a:t>
              </a:r>
            </a:p>
          </p:txBody>
        </p:sp>
        <p:sp>
          <p:nvSpPr>
            <p:cNvPr id="13" name="Выгнутая вправо стрелка 12"/>
            <p:cNvSpPr/>
            <p:nvPr/>
          </p:nvSpPr>
          <p:spPr>
            <a:xfrm>
              <a:off x="7072330" y="3929066"/>
              <a:ext cx="428628" cy="500066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  <p:sp>
          <p:nvSpPr>
            <p:cNvPr id="14" name="Выгнутая вправо стрелка 13"/>
            <p:cNvSpPr/>
            <p:nvPr/>
          </p:nvSpPr>
          <p:spPr>
            <a:xfrm rot="2804662">
              <a:off x="5152531" y="4040636"/>
              <a:ext cx="357190" cy="571504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071670" y="4071942"/>
            <a:ext cx="55721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/>
              <a:t>Що таке здоров’я?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/>
              <a:t>Які фактори впливають на здоров’я?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/>
              <a:t>Які чинники сприяють збереженню  </a:t>
            </a:r>
          </a:p>
          <a:p>
            <a:r>
              <a:rPr lang="uk-UA" sz="2400" dirty="0"/>
              <a:t>    здоров’я людини?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57356" y="5786454"/>
            <a:ext cx="550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i="1" dirty="0" err="1">
                <a:solidFill>
                  <a:srgbClr val="008000"/>
                </a:solidFill>
                <a:latin typeface="Comic Sans MS" pitchFamily="66" charset="0"/>
              </a:rPr>
              <a:t>“Мені</a:t>
            </a:r>
            <a:r>
              <a:rPr lang="uk-UA" sz="2400" i="1" dirty="0">
                <a:solidFill>
                  <a:srgbClr val="008000"/>
                </a:solidFill>
                <a:latin typeface="Comic Sans MS" pitchFamily="66" charset="0"/>
              </a:rPr>
              <a:t> подобається бути здоровим </a:t>
            </a:r>
          </a:p>
          <a:p>
            <a:pPr algn="ctr"/>
            <a:r>
              <a:rPr lang="uk-UA" sz="2400" i="1" dirty="0">
                <a:solidFill>
                  <a:srgbClr val="008000"/>
                </a:solidFill>
                <a:latin typeface="Comic Sans MS" pitchFamily="66" charset="0"/>
              </a:rPr>
              <a:t>тому, що….”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ДОКУМЕНТИ\фони для презентацій\notebook_b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71670" y="214290"/>
            <a:ext cx="5942652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u="sng" dirty="0">
                <a:solidFill>
                  <a:srgbClr val="C00000"/>
                </a:solidFill>
              </a:rPr>
              <a:t>Завдання:</a:t>
            </a:r>
          </a:p>
          <a:p>
            <a:r>
              <a:rPr lang="uk-UA" sz="2400" dirty="0">
                <a:solidFill>
                  <a:srgbClr val="002060"/>
                </a:solidFill>
              </a:rPr>
              <a:t>Розв’язати приклади (рівняння), а поряд </a:t>
            </a:r>
          </a:p>
          <a:p>
            <a:r>
              <a:rPr lang="uk-UA" sz="2400" dirty="0">
                <a:solidFill>
                  <a:srgbClr val="002060"/>
                </a:solidFill>
              </a:rPr>
              <a:t>записуються відповіді до них з певним </a:t>
            </a:r>
          </a:p>
          <a:p>
            <a:r>
              <a:rPr lang="uk-UA" sz="2400" dirty="0">
                <a:solidFill>
                  <a:srgbClr val="002060"/>
                </a:solidFill>
              </a:rPr>
              <a:t>шифром. Якщо обчислення будуть </a:t>
            </a:r>
          </a:p>
          <a:p>
            <a:r>
              <a:rPr lang="uk-UA" sz="2400" dirty="0">
                <a:solidFill>
                  <a:srgbClr val="002060"/>
                </a:solidFill>
              </a:rPr>
              <a:t>виконані правильно,  то із відповідей </a:t>
            </a:r>
          </a:p>
          <a:p>
            <a:r>
              <a:rPr lang="uk-UA" sz="2400" dirty="0">
                <a:solidFill>
                  <a:srgbClr val="002060"/>
                </a:solidFill>
              </a:rPr>
              <a:t>буде складатися вислів </a:t>
            </a:r>
          </a:p>
          <a:p>
            <a:r>
              <a:rPr lang="uk-UA" dirty="0"/>
              <a:t>а)1,27 + 3,42;	б) 5,39+4,2;             в) 12,26+7,43;</a:t>
            </a:r>
          </a:p>
          <a:p>
            <a:r>
              <a:rPr lang="uk-UA" dirty="0"/>
              <a:t>г)8,127 + 4,532;	д) 517,126+4,43;	 е) 17,02-6,3;</a:t>
            </a:r>
          </a:p>
          <a:p>
            <a:r>
              <a:rPr lang="uk-UA" dirty="0"/>
              <a:t>є)12,7 + 3,42;	ж) 53,9+0,42;           з) 1,226+74,3.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00232" y="5072074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i="1" dirty="0">
                <a:solidFill>
                  <a:srgbClr val="008000"/>
                </a:solidFill>
                <a:latin typeface="Comic Sans MS" pitchFamily="66" charset="0"/>
              </a:rPr>
              <a:t>“У здоровому тілі – здоровий </a:t>
            </a:r>
            <a:r>
              <a:rPr lang="uk-UA" sz="2400" i="1" dirty="0" err="1">
                <a:solidFill>
                  <a:srgbClr val="008000"/>
                </a:solidFill>
                <a:latin typeface="Comic Sans MS" pitchFamily="66" charset="0"/>
              </a:rPr>
              <a:t>дух”</a:t>
            </a:r>
            <a:endParaRPr lang="uk-UA" sz="2400" i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2071670" y="3571876"/>
          <a:ext cx="5429287" cy="1428760"/>
        </p:xfrm>
        <a:graphic>
          <a:graphicData uri="http://schemas.openxmlformats.org/drawingml/2006/table">
            <a:tbl>
              <a:tblPr/>
              <a:tblGrid>
                <a:gridCol w="888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8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0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solidFill>
                            <a:srgbClr val="7030A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Здо</a:t>
                      </a:r>
                      <a:r>
                        <a:rPr lang="uk-UA" sz="1400" b="1" dirty="0">
                          <a:solidFill>
                            <a:srgbClr val="7030A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-9,59</a:t>
                      </a:r>
                      <a:endParaRPr lang="uk-UA" sz="1050" b="1" dirty="0">
                        <a:solidFill>
                          <a:srgbClr val="7030A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7030A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Дух-75,526</a:t>
                      </a:r>
                      <a:endParaRPr lang="uk-UA" sz="1050" b="1">
                        <a:solidFill>
                          <a:srgbClr val="7030A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7030A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Під-22,17</a:t>
                      </a:r>
                      <a:endParaRPr lang="uk-UA" sz="1050" b="1">
                        <a:solidFill>
                          <a:srgbClr val="7030A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solidFill>
                            <a:srgbClr val="7030A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Рово</a:t>
                      </a:r>
                      <a:r>
                        <a:rPr lang="uk-UA" sz="1400" b="1" dirty="0">
                          <a:solidFill>
                            <a:srgbClr val="7030A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-19,69</a:t>
                      </a:r>
                      <a:endParaRPr lang="uk-UA" sz="1050" b="1" dirty="0">
                        <a:solidFill>
                          <a:srgbClr val="7030A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7030A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За-342,18</a:t>
                      </a:r>
                      <a:endParaRPr lang="uk-UA" sz="1050" b="1">
                        <a:solidFill>
                          <a:srgbClr val="7030A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7030A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Здоро-16,12</a:t>
                      </a:r>
                      <a:endParaRPr lang="uk-UA" sz="1050" b="1">
                        <a:solidFill>
                          <a:srgbClr val="7030A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7030A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Вий-54,32</a:t>
                      </a:r>
                      <a:endParaRPr lang="uk-UA" sz="1050" b="1">
                        <a:solidFill>
                          <a:srgbClr val="7030A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solidFill>
                            <a:srgbClr val="7030A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Лі-</a:t>
                      </a:r>
                      <a:endParaRPr lang="uk-UA" sz="1400" b="1" dirty="0">
                        <a:solidFill>
                          <a:srgbClr val="7030A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7030A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10,72</a:t>
                      </a:r>
                      <a:endParaRPr lang="uk-UA" sz="1050" b="1" dirty="0">
                        <a:solidFill>
                          <a:srgbClr val="7030A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7030A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У-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7030A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4,69</a:t>
                      </a:r>
                      <a:endParaRPr lang="uk-UA" sz="1050" b="1" dirty="0">
                        <a:solidFill>
                          <a:srgbClr val="7030A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7030A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Му-12,659</a:t>
                      </a:r>
                      <a:endParaRPr lang="uk-UA" sz="1050" b="1">
                        <a:solidFill>
                          <a:srgbClr val="7030A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solidFill>
                            <a:srgbClr val="7030A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Ті-251,556</a:t>
                      </a:r>
                      <a:endParaRPr lang="uk-UA" sz="1050" b="1">
                        <a:solidFill>
                          <a:srgbClr val="7030A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solidFill>
                            <a:srgbClr val="7030A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Коло-11,098</a:t>
                      </a:r>
                      <a:endParaRPr lang="uk-UA" sz="1050" b="1" dirty="0">
                        <a:solidFill>
                          <a:srgbClr val="7030A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2000232" y="5786454"/>
            <a:ext cx="49364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400" dirty="0"/>
              <a:t> Які приказки або прислів’я про </a:t>
            </a:r>
          </a:p>
          <a:p>
            <a:r>
              <a:rPr lang="uk-UA" sz="2400" dirty="0"/>
              <a:t>    здоров’я ви знаєте?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ДОКУМЕНТИ\фони для презентацій\notebook_b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71670" y="214290"/>
            <a:ext cx="5861028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u="sng" dirty="0">
                <a:solidFill>
                  <a:srgbClr val="C00000"/>
                </a:solidFill>
              </a:rPr>
              <a:t>Задача:</a:t>
            </a:r>
          </a:p>
          <a:p>
            <a:r>
              <a:rPr lang="uk-UA" sz="2800" dirty="0">
                <a:solidFill>
                  <a:srgbClr val="002060"/>
                </a:solidFill>
              </a:rPr>
              <a:t>Здоровий сон підлітка становить </a:t>
            </a:r>
          </a:p>
          <a:p>
            <a:r>
              <a:rPr lang="uk-UA" sz="2800" dirty="0">
                <a:solidFill>
                  <a:srgbClr val="002060"/>
                </a:solidFill>
              </a:rPr>
              <a:t>1/3 доби. Сон Світланки становить </a:t>
            </a:r>
          </a:p>
          <a:p>
            <a:r>
              <a:rPr lang="uk-UA" sz="2800" dirty="0">
                <a:solidFill>
                  <a:srgbClr val="002060"/>
                </a:solidFill>
              </a:rPr>
              <a:t>1/4</a:t>
            </a:r>
            <a:r>
              <a:rPr lang="uk-UA" dirty="0">
                <a:solidFill>
                  <a:srgbClr val="002060"/>
                </a:solidFill>
              </a:rPr>
              <a:t> </a:t>
            </a:r>
            <a:r>
              <a:rPr lang="uk-UA" sz="2800" dirty="0">
                <a:solidFill>
                  <a:srgbClr val="002060"/>
                </a:solidFill>
              </a:rPr>
              <a:t>доби. Обчисліть, скільки годин</a:t>
            </a:r>
          </a:p>
          <a:p>
            <a:r>
              <a:rPr lang="uk-UA" sz="2800" dirty="0">
                <a:solidFill>
                  <a:srgbClr val="002060"/>
                </a:solidFill>
              </a:rPr>
              <a:t> спить Світланка і чи буде сон її </a:t>
            </a:r>
          </a:p>
          <a:p>
            <a:r>
              <a:rPr lang="uk-UA" sz="2800" dirty="0">
                <a:solidFill>
                  <a:srgbClr val="002060"/>
                </a:solidFill>
              </a:rPr>
              <a:t>здоровим</a:t>
            </a:r>
            <a:r>
              <a:rPr lang="uk-UA" sz="2400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25602" name="AutoShape 2" descr="Результат пошуку зображень за запитом &quot;сон підлітк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5603" name="Picture 3" descr="C:\Users\Анна\Desktop\8b5d2fb28dde9c7a0876383833b9bd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2643182"/>
            <a:ext cx="3311518" cy="221457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857356" y="5072074"/>
            <a:ext cx="6046912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dirty="0"/>
              <a:t> </a:t>
            </a:r>
            <a:r>
              <a:rPr lang="uk-UA" sz="2200" b="1" u="sng" dirty="0">
                <a:solidFill>
                  <a:srgbClr val="7030A0"/>
                </a:solidFill>
              </a:rPr>
              <a:t>Випереджувальне завдання для учнів: </a:t>
            </a:r>
          </a:p>
          <a:p>
            <a:r>
              <a:rPr lang="uk-UA" sz="2000" dirty="0">
                <a:solidFill>
                  <a:srgbClr val="7030A0"/>
                </a:solidFill>
              </a:rPr>
              <a:t>     </a:t>
            </a:r>
            <a:r>
              <a:rPr lang="uk-UA" sz="2000" b="1" dirty="0">
                <a:solidFill>
                  <a:srgbClr val="7030A0"/>
                </a:solidFill>
              </a:rPr>
              <a:t>впродовж тижня зафіксувати, скільки часу  </a:t>
            </a:r>
          </a:p>
          <a:p>
            <a:r>
              <a:rPr lang="uk-UA" sz="2000" b="1" dirty="0">
                <a:solidFill>
                  <a:srgbClr val="7030A0"/>
                </a:solidFill>
              </a:rPr>
              <a:t>     становить їх сон щодня</a:t>
            </a:r>
          </a:p>
          <a:p>
            <a:pPr>
              <a:buFont typeface="Wingdings" pitchFamily="2" charset="2"/>
              <a:buChar char="Ø"/>
            </a:pPr>
            <a:r>
              <a:rPr lang="uk-UA" sz="2000" b="1" dirty="0">
                <a:solidFill>
                  <a:srgbClr val="7030A0"/>
                </a:solidFill>
              </a:rPr>
              <a:t>  встановити, чи буде їх сон здоровим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ДОКУМЕНТИ\фони для презентацій\notebook_b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71670" y="214290"/>
            <a:ext cx="632557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u="sng" dirty="0">
                <a:solidFill>
                  <a:srgbClr val="C00000"/>
                </a:solidFill>
              </a:rPr>
              <a:t>Задача:</a:t>
            </a:r>
          </a:p>
          <a:p>
            <a:r>
              <a:rPr lang="uk-UA" sz="3200" dirty="0">
                <a:solidFill>
                  <a:srgbClr val="002060"/>
                </a:solidFill>
              </a:rPr>
              <a:t>Одна цигарка містить 1,2 мг </a:t>
            </a:r>
          </a:p>
          <a:p>
            <a:r>
              <a:rPr lang="uk-UA" sz="3200" dirty="0">
                <a:solidFill>
                  <a:srgbClr val="002060"/>
                </a:solidFill>
              </a:rPr>
              <a:t>нікотину. Під час паління 2/3 </a:t>
            </a:r>
          </a:p>
          <a:p>
            <a:r>
              <a:rPr lang="uk-UA" sz="3200" dirty="0">
                <a:solidFill>
                  <a:srgbClr val="002060"/>
                </a:solidFill>
              </a:rPr>
              <a:t>диму потрапляє у повітря. </a:t>
            </a:r>
          </a:p>
          <a:p>
            <a:r>
              <a:rPr lang="uk-UA" sz="3200" dirty="0">
                <a:solidFill>
                  <a:srgbClr val="002060"/>
                </a:solidFill>
              </a:rPr>
              <a:t>Смертельна доза нікотину </a:t>
            </a:r>
          </a:p>
          <a:p>
            <a:r>
              <a:rPr lang="uk-UA" sz="3200" dirty="0">
                <a:solidFill>
                  <a:srgbClr val="002060"/>
                </a:solidFill>
              </a:rPr>
              <a:t>становить 40 мг. Обчисліть, </a:t>
            </a:r>
          </a:p>
          <a:p>
            <a:r>
              <a:rPr lang="uk-UA" sz="3200" dirty="0">
                <a:solidFill>
                  <a:srgbClr val="002060"/>
                </a:solidFill>
              </a:rPr>
              <a:t>скільки нікотину опиниться </a:t>
            </a:r>
          </a:p>
          <a:p>
            <a:r>
              <a:rPr lang="uk-UA" sz="3200" dirty="0">
                <a:solidFill>
                  <a:srgbClr val="002060"/>
                </a:solidFill>
              </a:rPr>
              <a:t>в повітрі кімнати, у якій курець </a:t>
            </a:r>
          </a:p>
          <a:p>
            <a:r>
              <a:rPr lang="uk-UA" sz="3200" dirty="0">
                <a:solidFill>
                  <a:srgbClr val="002060"/>
                </a:solidFill>
              </a:rPr>
              <a:t>випалив 10 цигарок. Скільки </a:t>
            </a:r>
          </a:p>
          <a:p>
            <a:r>
              <a:rPr lang="uk-UA" sz="3200" dirty="0">
                <a:solidFill>
                  <a:srgbClr val="002060"/>
                </a:solidFill>
              </a:rPr>
              <a:t>відсотків смертельної дози </a:t>
            </a:r>
          </a:p>
          <a:p>
            <a:r>
              <a:rPr lang="uk-UA" sz="3200" dirty="0">
                <a:solidFill>
                  <a:srgbClr val="002060"/>
                </a:solidFill>
              </a:rPr>
              <a:t>буде в повітрі?</a:t>
            </a:r>
          </a:p>
          <a:p>
            <a:endParaRPr lang="uk-UA" sz="3200" b="1" u="sng" dirty="0">
              <a:solidFill>
                <a:srgbClr val="C00000"/>
              </a:solidFill>
            </a:endParaRPr>
          </a:p>
        </p:txBody>
      </p:sp>
      <p:sp>
        <p:nvSpPr>
          <p:cNvPr id="25602" name="AutoShape 2" descr="Результат пошуку зображень за запитом &quot;сон підлітка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6626" name="AutoShape 2" descr="Результат пошуку зображень за запитом &quot;куріння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6627" name="Picture 3" descr="C:\Users\Анна\Desktop\3426346-e155119265854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5143512"/>
            <a:ext cx="2266944" cy="1510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D:\ДОКУМЕНТИ\фони для презентацій\фон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5275" y="-138113"/>
            <a:ext cx="9734550" cy="713422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-214346" y="285728"/>
            <a:ext cx="935834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  <a:latin typeface="Cambria" pitchFamily="18" charset="0"/>
              </a:rPr>
              <a:t> </a:t>
            </a:r>
            <a:r>
              <a:rPr lang="uk-UA" sz="3200" b="1" dirty="0">
                <a:solidFill>
                  <a:srgbClr val="C00000"/>
                </a:solidFill>
                <a:latin typeface="Cambria" pitchFamily="18" charset="0"/>
              </a:rPr>
              <a:t>Наскрізні лінії , зокрема </a:t>
            </a:r>
            <a:r>
              <a:rPr lang="uk-UA" sz="3200" b="1" dirty="0" err="1">
                <a:solidFill>
                  <a:srgbClr val="C00000"/>
                </a:solidFill>
                <a:latin typeface="Cambria" pitchFamily="18" charset="0"/>
              </a:rPr>
              <a:t>“Здоров’я</a:t>
            </a:r>
            <a:r>
              <a:rPr lang="uk-UA" sz="3200" b="1" dirty="0">
                <a:solidFill>
                  <a:srgbClr val="C00000"/>
                </a:solidFill>
                <a:latin typeface="Cambria" pitchFamily="18" charset="0"/>
              </a:rPr>
              <a:t> і </a:t>
            </a:r>
            <a:r>
              <a:rPr lang="uk-UA" sz="3200" b="1" dirty="0" err="1">
                <a:solidFill>
                  <a:srgbClr val="C00000"/>
                </a:solidFill>
                <a:latin typeface="Cambria" pitchFamily="18" charset="0"/>
              </a:rPr>
              <a:t>безпека”</a:t>
            </a:r>
            <a:r>
              <a:rPr lang="uk-UA" sz="3200" b="1" dirty="0">
                <a:solidFill>
                  <a:srgbClr val="C00000"/>
                </a:solidFill>
                <a:latin typeface="Cambria" pitchFamily="18" charset="0"/>
              </a:rPr>
              <a:t>,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  <a:latin typeface="Cambria" pitchFamily="18" charset="0"/>
              </a:rPr>
              <a:t>є соціально значимими </a:t>
            </a:r>
            <a:r>
              <a:rPr lang="uk-UA" sz="3200" b="1" dirty="0" err="1">
                <a:solidFill>
                  <a:srgbClr val="C00000"/>
                </a:solidFill>
                <a:latin typeface="Cambria" pitchFamily="18" charset="0"/>
              </a:rPr>
              <a:t>надпредметними</a:t>
            </a:r>
            <a:r>
              <a:rPr lang="uk-UA" sz="3200" b="1" dirty="0">
                <a:solidFill>
                  <a:srgbClr val="C00000"/>
                </a:solidFill>
                <a:latin typeface="Cambria" pitchFamily="18" charset="0"/>
              </a:rPr>
              <a:t>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  <a:latin typeface="Cambria" pitchFamily="18" charset="0"/>
              </a:rPr>
              <a:t>темами, які допомагають формуванню в учнів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  <a:latin typeface="Cambria" pitchFamily="18" charset="0"/>
              </a:rPr>
              <a:t>уявлень про суспільство в цілому, розвивають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  <a:latin typeface="Cambria" pitchFamily="18" charset="0"/>
              </a:rPr>
              <a:t>здатність застосовувати отримані знання </a:t>
            </a:r>
          </a:p>
          <a:p>
            <a:pPr algn="ctr"/>
            <a:r>
              <a:rPr lang="uk-UA" sz="3200" b="1" dirty="0">
                <a:solidFill>
                  <a:srgbClr val="C00000"/>
                </a:solidFill>
                <a:latin typeface="Cambria" pitchFamily="18" charset="0"/>
              </a:rPr>
              <a:t>у різних ситуаціях.</a:t>
            </a:r>
          </a:p>
          <a:p>
            <a:endParaRPr lang="uk-UA" b="1" dirty="0">
              <a:solidFill>
                <a:srgbClr val="C00000"/>
              </a:solidFill>
              <a:latin typeface="Cambria" pitchFamily="18" charset="0"/>
            </a:endParaRPr>
          </a:p>
        </p:txBody>
      </p:sp>
      <p:pic>
        <p:nvPicPr>
          <p:cNvPr id="28675" name="Picture 3" descr="C:\Users\Анна\Desktop\Logo-Здоровя.-Вибір-кожного1-e1550047089479-1024x76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2786058"/>
            <a:ext cx="4714908" cy="3517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8572560" cy="1071546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6000" dirty="0">
                <a:ln/>
                <a:solidFill>
                  <a:schemeClr val="accent3"/>
                </a:solidFill>
                <a:effectLst/>
              </a:rPr>
              <a:t>Наскрізні змістові лінії: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285720" y="1285860"/>
          <a:ext cx="8643998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556" y="428604"/>
            <a:ext cx="8925007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5400" b="1" dirty="0">
                <a:ln w="1905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  <a:cs typeface="Arial" pitchFamily="34" charset="0"/>
              </a:rPr>
              <a:t>Мета наскрізних ліній </a:t>
            </a:r>
            <a:r>
              <a:rPr lang="uk-UA" sz="5400" b="1" dirty="0">
                <a:ln w="1905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92D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–</a:t>
            </a:r>
          </a:p>
          <a:p>
            <a:pPr algn="ctr"/>
            <a:r>
              <a:rPr lang="uk-UA" sz="4000" b="1" dirty="0">
                <a:ln w="1905">
                  <a:noFill/>
                </a:ln>
                <a:solidFill>
                  <a:srgbClr val="F3C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  <a:r>
              <a:rPr lang="uk-UA" sz="4000" b="1" dirty="0">
                <a:ln w="1905">
                  <a:solidFill>
                    <a:srgbClr val="F3C699"/>
                  </a:solidFill>
                </a:ln>
                <a:solidFill>
                  <a:srgbClr val="F3C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«сфокусувати» увагу й зусилля </a:t>
            </a:r>
          </a:p>
          <a:p>
            <a:pPr algn="ctr"/>
            <a:r>
              <a:rPr lang="uk-UA" sz="4000" b="1" dirty="0">
                <a:ln w="1905">
                  <a:solidFill>
                    <a:srgbClr val="F3C699"/>
                  </a:solidFill>
                </a:ln>
                <a:solidFill>
                  <a:srgbClr val="F3C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вчителів-предметників, </a:t>
            </a:r>
          </a:p>
          <a:p>
            <a:pPr algn="ctr"/>
            <a:r>
              <a:rPr lang="uk-UA" sz="4000" b="1" dirty="0">
                <a:ln w="1905">
                  <a:solidFill>
                    <a:srgbClr val="F3C699"/>
                  </a:solidFill>
                </a:ln>
                <a:solidFill>
                  <a:srgbClr val="F3C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класних керівників, зрештою, </a:t>
            </a:r>
          </a:p>
          <a:p>
            <a:pPr algn="ctr"/>
            <a:r>
              <a:rPr lang="uk-UA" sz="4000" b="1" dirty="0">
                <a:ln w="1905">
                  <a:solidFill>
                    <a:srgbClr val="F3C699"/>
                  </a:solidFill>
                </a:ln>
                <a:solidFill>
                  <a:srgbClr val="F3C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усього педагогічного колективу </a:t>
            </a:r>
          </a:p>
          <a:p>
            <a:pPr algn="ctr"/>
            <a:r>
              <a:rPr lang="uk-UA" sz="4000" b="1" dirty="0">
                <a:ln w="1905">
                  <a:solidFill>
                    <a:srgbClr val="F3C699"/>
                  </a:solidFill>
                </a:ln>
                <a:solidFill>
                  <a:srgbClr val="F3C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на досягненні життєво важливої </a:t>
            </a:r>
          </a:p>
          <a:p>
            <a:pPr algn="ctr"/>
            <a:r>
              <a:rPr lang="uk-UA" sz="4000" b="1" dirty="0">
                <a:ln w="1905">
                  <a:solidFill>
                    <a:srgbClr val="F3C699"/>
                  </a:solidFill>
                </a:ln>
                <a:solidFill>
                  <a:srgbClr val="F3C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для учня й суспільства мети, </a:t>
            </a:r>
          </a:p>
          <a:p>
            <a:pPr algn="ctr"/>
            <a:r>
              <a:rPr lang="uk-UA" sz="4000" b="1" dirty="0">
                <a:ln w="1905">
                  <a:solidFill>
                    <a:srgbClr val="F3C699"/>
                  </a:solidFill>
                </a:ln>
                <a:solidFill>
                  <a:srgbClr val="F3C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увиразнити ключові </a:t>
            </a:r>
          </a:p>
          <a:p>
            <a:pPr algn="ctr"/>
            <a:r>
              <a:rPr lang="uk-UA" sz="4000" b="1" dirty="0">
                <a:ln w="1905">
                  <a:solidFill>
                    <a:srgbClr val="F3C699"/>
                  </a:solidFill>
                </a:ln>
                <a:solidFill>
                  <a:srgbClr val="F3C6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компетентності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ДОКУМЕНТИ\фони для презентацій\32822880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55633" y="142852"/>
            <a:ext cx="71032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Екологічна безпека 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і сталий розвиток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786182" y="1928802"/>
            <a:ext cx="1214446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428596" y="2928934"/>
            <a:ext cx="800251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54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формування в учнів</a:t>
            </a:r>
          </a:p>
          <a:p>
            <a:pPr algn="ctr"/>
            <a:r>
              <a:rPr lang="uk-UA" sz="54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соціальної активності, </a:t>
            </a:r>
          </a:p>
          <a:p>
            <a:pPr algn="ctr"/>
            <a:r>
              <a:rPr lang="uk-UA" sz="54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відповідальності й </a:t>
            </a:r>
          </a:p>
          <a:p>
            <a:pPr algn="ctr"/>
            <a:r>
              <a:rPr lang="uk-UA" sz="54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екологічної свідомості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ДОКУМЕНТИ\фони для презентацій\32822880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44929" y="142852"/>
            <a:ext cx="57246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Громадянська</a:t>
            </a:r>
            <a:r>
              <a:rPr lang="ru-RU" sz="5400" b="1" dirty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sz="5400" b="1" dirty="0" err="1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відповідальність</a:t>
            </a:r>
            <a:endParaRPr lang="ru-RU" sz="5400" b="1" dirty="0">
              <a:ln w="10541" cmpd="sng">
                <a:solidFill>
                  <a:schemeClr val="accent5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786182" y="1928802"/>
            <a:ext cx="1214446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0" y="2857496"/>
            <a:ext cx="917270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формування відповідального </a:t>
            </a:r>
          </a:p>
          <a:p>
            <a:pPr algn="ctr"/>
            <a:r>
              <a:rPr lang="uk-UA" sz="4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члена громади й суспільства, </a:t>
            </a:r>
          </a:p>
          <a:p>
            <a:pPr algn="ctr"/>
            <a:r>
              <a:rPr lang="uk-UA" sz="4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який розуміє принципи </a:t>
            </a:r>
          </a:p>
          <a:p>
            <a:pPr algn="ctr"/>
            <a:r>
              <a:rPr lang="uk-UA" sz="4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й механізми його </a:t>
            </a:r>
          </a:p>
          <a:p>
            <a:pPr algn="ctr"/>
            <a:r>
              <a:rPr lang="uk-UA" sz="4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функціонування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ДОКУМЕНТИ\фони для презентацій\32822880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08671" y="142852"/>
            <a:ext cx="83971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Підприємливість</a:t>
            </a:r>
          </a:p>
          <a:p>
            <a:pPr algn="ctr"/>
            <a:r>
              <a:rPr lang="ru-RU" sz="5400" b="1" dirty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і фінансова грамотність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786182" y="1928802"/>
            <a:ext cx="1214446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-145723" y="3000372"/>
            <a:ext cx="928972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забезпечить краще розуміння</a:t>
            </a:r>
          </a:p>
          <a:p>
            <a:pPr algn="ctr"/>
            <a:r>
              <a:rPr lang="uk-UA" sz="4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молодим поколінням </a:t>
            </a:r>
          </a:p>
          <a:p>
            <a:pPr algn="ctr"/>
            <a:r>
              <a:rPr lang="uk-UA" sz="4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українців практичних аспектів</a:t>
            </a:r>
          </a:p>
          <a:p>
            <a:pPr algn="ctr"/>
            <a:r>
              <a:rPr lang="uk-UA" sz="4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фінансових питань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ДОКУМЕНТИ\фони для презентацій\32822880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6536" y="142852"/>
            <a:ext cx="78614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0541" cmpd="sng">
                  <a:solidFill>
                    <a:schemeClr val="accent5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rPr>
              <a:t>Здоров’я і безпека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857620" y="1214422"/>
            <a:ext cx="1214446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0" y="2143116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становлення учня як емоційно</a:t>
            </a:r>
          </a:p>
          <a:p>
            <a:pPr algn="ctr"/>
            <a:r>
              <a:rPr lang="uk-UA" sz="4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стійкого члена суспільства, </a:t>
            </a:r>
          </a:p>
          <a:p>
            <a:pPr algn="ctr"/>
            <a:r>
              <a:rPr lang="uk-UA" sz="4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здатного вести здоровий </a:t>
            </a:r>
          </a:p>
          <a:p>
            <a:pPr algn="ctr"/>
            <a:r>
              <a:rPr lang="uk-UA" sz="4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спосіб життя і формувати </a:t>
            </a:r>
          </a:p>
          <a:p>
            <a:pPr algn="ctr"/>
            <a:r>
              <a:rPr lang="uk-UA" sz="4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навколо себе безпечне </a:t>
            </a:r>
          </a:p>
          <a:p>
            <a:pPr algn="ctr"/>
            <a:r>
              <a:rPr lang="uk-UA" sz="4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життєве середовище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ДОКУМЕНТИ\фони для презентацій\32822880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>
                <a:ln w="1905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«Здоров’я і безпека» в </a:t>
            </a:r>
            <a:r>
              <a:rPr lang="ru-RU" sz="4800" b="1" dirty="0" err="1">
                <a:ln w="1905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курсі</a:t>
            </a:r>
            <a:r>
              <a:rPr lang="ru-RU" sz="4800" b="1" dirty="0">
                <a:ln w="1905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математики та </a:t>
            </a:r>
            <a:r>
              <a:rPr lang="ru-RU" sz="4800" b="1" dirty="0" err="1">
                <a:ln w="1905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інформатики</a:t>
            </a:r>
            <a:r>
              <a:rPr lang="ru-RU" sz="4800" b="1" dirty="0">
                <a:ln w="1905">
                  <a:solidFill>
                    <a:srgbClr val="002060"/>
                  </a:solidFill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 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428596" y="1643050"/>
          <a:ext cx="8072494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ДОКУМЕНТИ\фони для презентацій\32822880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Схема 4"/>
          <p:cNvGraphicFramePr/>
          <p:nvPr/>
        </p:nvGraphicFramePr>
        <p:xfrm>
          <a:off x="142844" y="285728"/>
          <a:ext cx="8715436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</TotalTime>
  <Words>493</Words>
  <Application>Microsoft Office PowerPoint</Application>
  <PresentationFormat>Экран (4:3)</PresentationFormat>
  <Paragraphs>122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</vt:lpstr>
      <vt:lpstr>Comic Sans MS</vt:lpstr>
      <vt:lpstr>Constantia</vt:lpstr>
      <vt:lpstr>Wingdings</vt:lpstr>
      <vt:lpstr>Wingdings 2</vt:lpstr>
      <vt:lpstr>Поток</vt:lpstr>
      <vt:lpstr>Реалізація наскрізної лінії “Здоров’я і безпека”  на уроках математики  та інформатики”</vt:lpstr>
      <vt:lpstr>Наскрізні змістові лінії: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WolfishLair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Вчитель</cp:lastModifiedBy>
  <cp:revision>27</cp:revision>
  <dcterms:created xsi:type="dcterms:W3CDTF">2019-11-19T17:26:04Z</dcterms:created>
  <dcterms:modified xsi:type="dcterms:W3CDTF">2021-03-30T09:42:07Z</dcterms:modified>
</cp:coreProperties>
</file>