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4400" dirty="0" smtClean="0"/>
              <a:t>у 6-Б класі</a:t>
            </a:r>
          </a:p>
          <a:p>
            <a:r>
              <a:rPr lang="uk-UA" sz="4400" dirty="0" smtClean="0"/>
              <a:t>Класний керівник Бандура А.В.</a:t>
            </a:r>
            <a:endParaRPr lang="uk-UA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Звіт з виховної роботи</a:t>
            </a:r>
            <a:endParaRPr lang="uk-UA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Шевченківські дні</a:t>
            </a:r>
            <a:endParaRPr lang="uk-UA" dirty="0"/>
          </a:p>
        </p:txBody>
      </p:sp>
      <p:pic>
        <p:nvPicPr>
          <p:cNvPr id="4" name="Содержимое 3" descr="20190307_1156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626096"/>
            <a:ext cx="3923928" cy="5231904"/>
          </a:xfrm>
        </p:spPr>
      </p:pic>
      <p:pic>
        <p:nvPicPr>
          <p:cNvPr id="5" name="Рисунок 4" descr="20190307_121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75989" cy="3356992"/>
          </a:xfrm>
          <a:prstGeom prst="rect">
            <a:avLst/>
          </a:prstGeom>
        </p:spPr>
      </p:pic>
      <p:pic>
        <p:nvPicPr>
          <p:cNvPr id="6" name="Рисунок 5" descr="20190307_121200.jpg"/>
          <p:cNvPicPr>
            <a:picLocks noChangeAspect="1"/>
          </p:cNvPicPr>
          <p:nvPr/>
        </p:nvPicPr>
        <p:blipFill>
          <a:blip r:embed="rId4" cstate="print"/>
          <a:srcRect l="5085" t="38195" r="8475" b="16042"/>
          <a:stretch>
            <a:fillRect/>
          </a:stretch>
        </p:blipFill>
        <p:spPr>
          <a:xfrm>
            <a:off x="0" y="3224072"/>
            <a:ext cx="5148064" cy="36339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436096" cy="77809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Шалені читацькі перегони</a:t>
            </a:r>
            <a:endParaRPr lang="uk-UA" dirty="0"/>
          </a:p>
        </p:txBody>
      </p:sp>
      <p:pic>
        <p:nvPicPr>
          <p:cNvPr id="4" name="Содержимое 3" descr="20190402_1201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9344" b="15836"/>
          <a:stretch>
            <a:fillRect/>
          </a:stretch>
        </p:blipFill>
        <p:spPr>
          <a:xfrm>
            <a:off x="4067944" y="4221088"/>
            <a:ext cx="4619600" cy="2592288"/>
          </a:xfrm>
        </p:spPr>
      </p:pic>
      <p:pic>
        <p:nvPicPr>
          <p:cNvPr id="5" name="Рисунок 4" descr="20190402_115925.jpg"/>
          <p:cNvPicPr>
            <a:picLocks noChangeAspect="1"/>
          </p:cNvPicPr>
          <p:nvPr/>
        </p:nvPicPr>
        <p:blipFill>
          <a:blip r:embed="rId3" cstate="print"/>
          <a:srcRect t="28083" r="28533" b="8990"/>
          <a:stretch>
            <a:fillRect/>
          </a:stretch>
        </p:blipFill>
        <p:spPr>
          <a:xfrm>
            <a:off x="4211960" y="1268760"/>
            <a:ext cx="4427984" cy="2924140"/>
          </a:xfrm>
          <a:prstGeom prst="rect">
            <a:avLst/>
          </a:prstGeom>
        </p:spPr>
      </p:pic>
      <p:pic>
        <p:nvPicPr>
          <p:cNvPr id="6" name="Рисунок 5" descr="IMG-63232ec3399b20d4c26d0a05be8eb72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8576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Розмова з правоохоронними органами</a:t>
            </a:r>
            <a:endParaRPr lang="uk-UA" dirty="0"/>
          </a:p>
        </p:txBody>
      </p:sp>
      <p:pic>
        <p:nvPicPr>
          <p:cNvPr id="4" name="Содержимое 3" descr="20190405_1440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5244075" cy="3933056"/>
          </a:xfrm>
        </p:spPr>
      </p:pic>
      <p:pic>
        <p:nvPicPr>
          <p:cNvPr id="5" name="Рисунок 4" descr="20190405_145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683568"/>
            <a:ext cx="3793350" cy="505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3563888" cy="2376264"/>
          </a:xfrm>
        </p:spPr>
        <p:txBody>
          <a:bodyPr/>
          <a:lstStyle/>
          <a:p>
            <a:r>
              <a:rPr lang="uk-UA" dirty="0" smtClean="0"/>
              <a:t>Шкільна толока</a:t>
            </a:r>
            <a:endParaRPr lang="uk-UA" dirty="0"/>
          </a:p>
        </p:txBody>
      </p:sp>
      <p:pic>
        <p:nvPicPr>
          <p:cNvPr id="4" name="Содержимое 3" descr="20190410_1056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-9804"/>
            <a:ext cx="5364088" cy="4023066"/>
          </a:xfrm>
        </p:spPr>
      </p:pic>
      <p:pic>
        <p:nvPicPr>
          <p:cNvPr id="5" name="Рисунок 4" descr="20190410_111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1143000"/>
          </a:xfrm>
        </p:spPr>
        <p:txBody>
          <a:bodyPr/>
          <a:lstStyle/>
          <a:p>
            <a:r>
              <a:rPr lang="uk-UA" dirty="0" smtClean="0"/>
              <a:t>На концерті</a:t>
            </a:r>
            <a:endParaRPr lang="uk-UA" dirty="0"/>
          </a:p>
        </p:txBody>
      </p:sp>
      <p:pic>
        <p:nvPicPr>
          <p:cNvPr id="5" name="Рисунок 4" descr="20190412_140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27401" y="1841401"/>
            <a:ext cx="5733256" cy="4299942"/>
          </a:xfrm>
          <a:prstGeom prst="rect">
            <a:avLst/>
          </a:prstGeom>
        </p:spPr>
      </p:pic>
      <p:pic>
        <p:nvPicPr>
          <p:cNvPr id="4" name="Содержимое 3" descr="20190412_14071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5436096" cy="407707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334786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Майстер-клас у готелі </a:t>
            </a:r>
            <a:r>
              <a:rPr lang="uk-UA" dirty="0" err="1" smtClean="0"/>
              <a:t>“Надія”</a:t>
            </a:r>
            <a:endParaRPr lang="uk-UA" dirty="0"/>
          </a:p>
        </p:txBody>
      </p:sp>
      <p:pic>
        <p:nvPicPr>
          <p:cNvPr id="4" name="Содержимое 3" descr="20190424_1122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7" y="0"/>
            <a:ext cx="5148064" cy="3861048"/>
          </a:xfrm>
        </p:spPr>
      </p:pic>
      <p:pic>
        <p:nvPicPr>
          <p:cNvPr id="5" name="Рисунок 4" descr="20190424_112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5244075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3888432" cy="24208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Виховна година </a:t>
            </a:r>
            <a:r>
              <a:rPr lang="uk-UA" dirty="0" err="1" smtClean="0"/>
              <a:t>“Чорнобиль</a:t>
            </a:r>
            <a:r>
              <a:rPr lang="uk-UA" dirty="0" smtClean="0"/>
              <a:t> – трагедія, подвиг, пам’ять…”</a:t>
            </a:r>
            <a:endParaRPr lang="uk-UA" dirty="0"/>
          </a:p>
        </p:txBody>
      </p:sp>
      <p:pic>
        <p:nvPicPr>
          <p:cNvPr id="4" name="Содержимое 3" descr="IMG_20190425_1813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473962" y="1187963"/>
            <a:ext cx="6480043" cy="4860032"/>
          </a:xfrm>
        </p:spPr>
      </p:pic>
      <p:pic>
        <p:nvPicPr>
          <p:cNvPr id="5" name="Рисунок 4" descr="IMG_20190425_181426.jpg"/>
          <p:cNvPicPr>
            <a:picLocks noChangeAspect="1"/>
          </p:cNvPicPr>
          <p:nvPr/>
        </p:nvPicPr>
        <p:blipFill>
          <a:blip r:embed="rId3" cstate="print"/>
          <a:srcRect l="14741" t="843" r="8871"/>
          <a:stretch>
            <a:fillRect/>
          </a:stretch>
        </p:blipFill>
        <p:spPr>
          <a:xfrm rot="5400000">
            <a:off x="53244" y="2619165"/>
            <a:ext cx="4104456" cy="39959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792088"/>
          </a:xfrm>
        </p:spPr>
        <p:txBody>
          <a:bodyPr>
            <a:normAutofit/>
          </a:bodyPr>
          <a:lstStyle/>
          <a:p>
            <a:r>
              <a:rPr lang="uk-UA" dirty="0" smtClean="0"/>
              <a:t>Бесіда </a:t>
            </a:r>
            <a:r>
              <a:rPr lang="uk-UA" dirty="0" err="1" smtClean="0"/>
              <a:t>“Не</a:t>
            </a:r>
            <a:r>
              <a:rPr lang="uk-UA" dirty="0" smtClean="0"/>
              <a:t> жартуй з вогнем!”</a:t>
            </a:r>
            <a:endParaRPr lang="uk-UA" dirty="0"/>
          </a:p>
        </p:txBody>
      </p:sp>
      <p:pic>
        <p:nvPicPr>
          <p:cNvPr id="4" name="Содержимое 3" descr="IMG_20190425_1835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044334"/>
            <a:ext cx="7704856" cy="577864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08012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Виховна година</a:t>
            </a:r>
            <a:br>
              <a:rPr lang="uk-UA" dirty="0" smtClean="0"/>
            </a:br>
            <a:r>
              <a:rPr lang="uk-UA" dirty="0" smtClean="0"/>
              <a:t> “Я люблю </a:t>
            </a:r>
            <a:r>
              <a:rPr lang="uk-UA" dirty="0" err="1" smtClean="0"/>
              <a:t>Івано-Франківськ”</a:t>
            </a:r>
            <a:endParaRPr lang="uk-UA" dirty="0"/>
          </a:p>
        </p:txBody>
      </p:sp>
      <p:pic>
        <p:nvPicPr>
          <p:cNvPr id="4" name="Содержимое 3" descr="IMG_20190502_1708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86792" y="1340768"/>
            <a:ext cx="7213600" cy="5410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День вишиванки</a:t>
            </a:r>
            <a:endParaRPr lang="uk-UA" dirty="0"/>
          </a:p>
        </p:txBody>
      </p:sp>
      <p:pic>
        <p:nvPicPr>
          <p:cNvPr id="4" name="Содержимое 3" descr="IMG_20190516_1112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72637" y="1052736"/>
            <a:ext cx="7643779" cy="573283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3729608" cy="1143000"/>
          </a:xfrm>
        </p:spPr>
        <p:txBody>
          <a:bodyPr/>
          <a:lstStyle/>
          <a:p>
            <a:r>
              <a:rPr lang="uk-UA" dirty="0" smtClean="0"/>
              <a:t>1 вересня</a:t>
            </a:r>
            <a:endParaRPr lang="uk-UA" dirty="0"/>
          </a:p>
        </p:txBody>
      </p:sp>
      <p:pic>
        <p:nvPicPr>
          <p:cNvPr id="5" name="Содержимое 4" descr="20180903_1806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854424"/>
            <a:ext cx="5182592" cy="3886944"/>
          </a:xfrm>
        </p:spPr>
      </p:pic>
      <p:pic>
        <p:nvPicPr>
          <p:cNvPr id="6" name="Рисунок 5" descr="20180903_180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71367" y="1769393"/>
            <a:ext cx="5733256" cy="42999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90516_122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uk-UA" dirty="0" smtClean="0"/>
              <a:t>Останній дзвоник</a:t>
            </a:r>
            <a:endParaRPr lang="uk-UA" dirty="0"/>
          </a:p>
        </p:txBody>
      </p:sp>
      <p:pic>
        <p:nvPicPr>
          <p:cNvPr id="4" name="Содержимое 3" descr="IMG_20190524_1105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50944"/>
            <a:ext cx="7488832" cy="561662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Екскурсія у містечко </a:t>
            </a:r>
            <a:r>
              <a:rPr lang="uk-UA" dirty="0" err="1" smtClean="0"/>
              <a:t>“Нова</a:t>
            </a:r>
            <a:r>
              <a:rPr lang="uk-UA" dirty="0" smtClean="0"/>
              <a:t> </a:t>
            </a:r>
            <a:r>
              <a:rPr lang="uk-UA" dirty="0" err="1" smtClean="0"/>
              <a:t>енергія”</a:t>
            </a:r>
            <a:endParaRPr lang="uk-UA" dirty="0"/>
          </a:p>
        </p:txBody>
      </p:sp>
      <p:pic>
        <p:nvPicPr>
          <p:cNvPr id="7" name="Рисунок 6" descr="20181227_100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90010" y="2434834"/>
            <a:ext cx="5004048" cy="3753036"/>
          </a:xfrm>
          <a:prstGeom prst="rect">
            <a:avLst/>
          </a:prstGeom>
        </p:spPr>
      </p:pic>
      <p:pic>
        <p:nvPicPr>
          <p:cNvPr id="8" name="Содержимое 3" descr="20181227_11010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708920"/>
            <a:ext cx="5436095" cy="407707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Екскурсія по місту Івано-Франківськ </a:t>
            </a:r>
            <a:endParaRPr lang="uk-UA" dirty="0"/>
          </a:p>
        </p:txBody>
      </p:sp>
      <p:pic>
        <p:nvPicPr>
          <p:cNvPr id="6" name="Содержимое 5" descr="20181227_1140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2888940"/>
            <a:ext cx="5292080" cy="3969060"/>
          </a:xfrm>
        </p:spPr>
      </p:pic>
      <p:pic>
        <p:nvPicPr>
          <p:cNvPr id="7" name="Рисунок 6" descr="20181227_114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644649" y="2345457"/>
            <a:ext cx="5157192" cy="38678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3960440" cy="2448272"/>
          </a:xfrm>
        </p:spPr>
        <p:txBody>
          <a:bodyPr/>
          <a:lstStyle/>
          <a:p>
            <a:r>
              <a:rPr lang="uk-UA" dirty="0" smtClean="0"/>
              <a:t>Андріївські вечорниці</a:t>
            </a:r>
            <a:endParaRPr lang="uk-UA" dirty="0"/>
          </a:p>
        </p:txBody>
      </p:sp>
      <p:pic>
        <p:nvPicPr>
          <p:cNvPr id="4" name="Содержимое 3" descr="20181213_1725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429000"/>
            <a:ext cx="4416490" cy="3312368"/>
          </a:xfrm>
        </p:spPr>
      </p:pic>
      <p:pic>
        <p:nvPicPr>
          <p:cNvPr id="5" name="Рисунок 4" descr="20181213_180148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9979" y="44624"/>
            <a:ext cx="4764021" cy="3573016"/>
          </a:xfrm>
          <a:prstGeom prst="rect">
            <a:avLst/>
          </a:prstGeom>
        </p:spPr>
      </p:pic>
      <p:pic>
        <p:nvPicPr>
          <p:cNvPr id="6" name="Рисунок 5" descr="20181213_1749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6524" y="2924944"/>
            <a:ext cx="2841780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/>
          <a:lstStyle/>
          <a:p>
            <a:r>
              <a:rPr lang="uk-UA" dirty="0" smtClean="0"/>
              <a:t>Новий рік</a:t>
            </a:r>
            <a:endParaRPr lang="uk-UA" dirty="0"/>
          </a:p>
        </p:txBody>
      </p:sp>
      <p:pic>
        <p:nvPicPr>
          <p:cNvPr id="4" name="Содержимое 3" descr="20181212_1529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1481403"/>
            <a:ext cx="4032448" cy="5376597"/>
          </a:xfrm>
        </p:spPr>
      </p:pic>
      <p:pic>
        <p:nvPicPr>
          <p:cNvPr id="6" name="Рисунок 5" descr="20181212_153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27834" cy="4437112"/>
          </a:xfrm>
          <a:prstGeom prst="rect">
            <a:avLst/>
          </a:prstGeom>
        </p:spPr>
      </p:pic>
      <p:pic>
        <p:nvPicPr>
          <p:cNvPr id="5" name="Рисунок 4" descr="20181212_1528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37012"/>
            <a:ext cx="4427984" cy="33209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uk-UA" dirty="0" smtClean="0"/>
              <a:t>День пам’яті героїв Небесної сотні</a:t>
            </a:r>
            <a:endParaRPr lang="uk-UA" dirty="0"/>
          </a:p>
        </p:txBody>
      </p:sp>
      <p:pic>
        <p:nvPicPr>
          <p:cNvPr id="4" name="Содержимое 3" descr="20190221_1708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93531" y="980728"/>
            <a:ext cx="4222485" cy="3166864"/>
          </a:xfrm>
        </p:spPr>
      </p:pic>
      <p:pic>
        <p:nvPicPr>
          <p:cNvPr id="5" name="Рисунок 4" descr="20190221_171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4155926" cy="5541235"/>
          </a:xfrm>
          <a:prstGeom prst="rect">
            <a:avLst/>
          </a:prstGeom>
        </p:spPr>
      </p:pic>
      <p:pic>
        <p:nvPicPr>
          <p:cNvPr id="6" name="Рисунок 5" descr="20190221_171841.jpg"/>
          <p:cNvPicPr>
            <a:picLocks noChangeAspect="1"/>
          </p:cNvPicPr>
          <p:nvPr/>
        </p:nvPicPr>
        <p:blipFill>
          <a:blip r:embed="rId4" cstate="print"/>
          <a:srcRect l="11922" t="15167"/>
          <a:stretch>
            <a:fillRect/>
          </a:stretch>
        </p:blipFill>
        <p:spPr>
          <a:xfrm>
            <a:off x="107504" y="3789040"/>
            <a:ext cx="4248472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uk-UA" dirty="0" smtClean="0"/>
              <a:t>День рідної мови</a:t>
            </a:r>
            <a:endParaRPr lang="uk-UA" dirty="0"/>
          </a:p>
        </p:txBody>
      </p:sp>
      <p:pic>
        <p:nvPicPr>
          <p:cNvPr id="4" name="Содержимое 3" descr="20190221_1445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564904"/>
            <a:ext cx="5724128" cy="4293096"/>
          </a:xfrm>
        </p:spPr>
      </p:pic>
      <p:pic>
        <p:nvPicPr>
          <p:cNvPr id="5" name="Рисунок 4" descr="20190221_114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440160"/>
            <a:ext cx="4029912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Прогулянка містом</a:t>
            </a:r>
            <a:endParaRPr lang="uk-UA" dirty="0"/>
          </a:p>
        </p:txBody>
      </p:sp>
      <p:pic>
        <p:nvPicPr>
          <p:cNvPr id="5" name="Рисунок 4" descr="IMG-3857f6deafd8e3f6fecf6c4b1074b5b1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32856"/>
            <a:ext cx="3543858" cy="4725144"/>
          </a:xfrm>
          <a:prstGeom prst="rect">
            <a:avLst/>
          </a:prstGeom>
        </p:spPr>
      </p:pic>
      <p:pic>
        <p:nvPicPr>
          <p:cNvPr id="4" name="Содержимое 3" descr="20190320_17142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323860" y="2492896"/>
            <a:ext cx="5820139" cy="4365104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111</TotalTime>
  <Words>82</Words>
  <Application>Microsoft Office PowerPoint</Application>
  <PresentationFormat>Екран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2" baseType="lpstr">
      <vt:lpstr>Справедливость</vt:lpstr>
      <vt:lpstr>Звіт з виховної роботи</vt:lpstr>
      <vt:lpstr>1 вересня</vt:lpstr>
      <vt:lpstr>Екскурсія у містечко “Нова енергія”</vt:lpstr>
      <vt:lpstr>Екскурсія по місту Івано-Франківськ </vt:lpstr>
      <vt:lpstr>Андріївські вечорниці</vt:lpstr>
      <vt:lpstr>Новий рік</vt:lpstr>
      <vt:lpstr>День пам’яті героїв Небесної сотні</vt:lpstr>
      <vt:lpstr>День рідної мови</vt:lpstr>
      <vt:lpstr>Прогулянка містом</vt:lpstr>
      <vt:lpstr>Шевченківські дні</vt:lpstr>
      <vt:lpstr>Шалені читацькі перегони</vt:lpstr>
      <vt:lpstr>Розмова з правоохоронними органами</vt:lpstr>
      <vt:lpstr>Шкільна толока</vt:lpstr>
      <vt:lpstr>На концерті</vt:lpstr>
      <vt:lpstr>Майстер-клас у готелі “Надія”</vt:lpstr>
      <vt:lpstr>Виховна година “Чорнобиль – трагедія, подвиг, пам’ять…”</vt:lpstr>
      <vt:lpstr>Бесіда “Не жартуй з вогнем!”</vt:lpstr>
      <vt:lpstr>Виховна година  “Я люблю Івано-Франківськ”</vt:lpstr>
      <vt:lpstr>День вишиванки</vt:lpstr>
      <vt:lpstr>Презентація PowerPoint</vt:lpstr>
      <vt:lpstr>Останній дзвоник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 виховної роботи</dc:title>
  <dc:creator>School__2</dc:creator>
  <cp:lastModifiedBy>Admin</cp:lastModifiedBy>
  <cp:revision>7</cp:revision>
  <dcterms:created xsi:type="dcterms:W3CDTF">2019-05-28T06:32:10Z</dcterms:created>
  <dcterms:modified xsi:type="dcterms:W3CDTF">2019-06-13T10:56:14Z</dcterms:modified>
</cp:coreProperties>
</file>