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0A66AE-81F5-474A-B74B-EE41E9320F19}" type="datetimeFigureOut">
              <a:rPr lang="uk-UA" smtClean="0"/>
              <a:t>19.06.2021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icqjh1A77GBc0XR4rdwfLAiJ7VykeRou/view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571612"/>
            <a:ext cx="8501122" cy="2428892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Звіт з виховної роботи </a:t>
            </a:r>
            <a:br>
              <a:rPr lang="uk-UA" sz="5400" dirty="0" smtClean="0"/>
            </a:br>
            <a:r>
              <a:rPr lang="uk-UA" sz="5400" dirty="0" smtClean="0"/>
              <a:t>у 8-Б класі</a:t>
            </a:r>
            <a:br>
              <a:rPr lang="uk-UA" sz="5400" dirty="0" smtClean="0"/>
            </a:b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500438"/>
            <a:ext cx="4214842" cy="1928826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класний керівник </a:t>
            </a:r>
          </a:p>
          <a:p>
            <a:r>
              <a:rPr lang="uk-UA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Євсейчук</a:t>
            </a:r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А.В.</a:t>
            </a:r>
          </a:p>
          <a:p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35157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579296" cy="6453336"/>
          </a:xfrm>
        </p:spPr>
        <p:txBody>
          <a:bodyPr/>
          <a:lstStyle/>
          <a:p>
            <a:r>
              <a:rPr lang="uk-UA" dirty="0" smtClean="0"/>
              <a:t>Для завантаження та перегляду презентації переходьте за посиланням: </a:t>
            </a:r>
            <a:br>
              <a:rPr lang="uk-UA" dirty="0" smtClean="0"/>
            </a:br>
            <a:r>
              <a:rPr lang="en-US" dirty="0">
                <a:hlinkClick r:id="rId2"/>
              </a:rPr>
              <a:t>https://drive.google.com/file/d/1icqjh1A77GBc0XR4rdwfLAiJ7VykeRou/view?usp=sharing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053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онавча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иконавч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конавч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</TotalTime>
  <Words>18</Words>
  <Application>Microsoft Office PowerPoint</Application>
  <PresentationFormat>Екран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Виконавча</vt:lpstr>
      <vt:lpstr>Звіт з виховної роботи  у 8-Б класі </vt:lpstr>
      <vt:lpstr>Для завантаження та перегляду презентації переходьте за посиланням:  https://drive.google.com/file/d/1icqjh1A77GBc0XR4rdwfLAiJ7VykeRou/view?usp=sharing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з виховної роботи  у 8-Б класі </dc:title>
  <dc:creator>Sara Yasmeen (Wipro Technologies)</dc:creator>
  <cp:lastModifiedBy>Admin</cp:lastModifiedBy>
  <cp:revision>3</cp:revision>
  <dcterms:created xsi:type="dcterms:W3CDTF">2010-02-23T11:30:32Z</dcterms:created>
  <dcterms:modified xsi:type="dcterms:W3CDTF">2021-06-19T20:26:17Z</dcterms:modified>
</cp:coreProperties>
</file>