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41"/>
  </p:notesMasterIdLst>
  <p:sldIdLst>
    <p:sldId id="286" r:id="rId2"/>
    <p:sldId id="289" r:id="rId3"/>
    <p:sldId id="291" r:id="rId4"/>
    <p:sldId id="297" r:id="rId5"/>
    <p:sldId id="296" r:id="rId6"/>
    <p:sldId id="292" r:id="rId7"/>
    <p:sldId id="298" r:id="rId8"/>
    <p:sldId id="293" r:id="rId9"/>
    <p:sldId id="290" r:id="rId10"/>
    <p:sldId id="294" r:id="rId11"/>
    <p:sldId id="295" r:id="rId12"/>
    <p:sldId id="287" r:id="rId13"/>
    <p:sldId id="288" r:id="rId14"/>
    <p:sldId id="257" r:id="rId15"/>
    <p:sldId id="278" r:id="rId16"/>
    <p:sldId id="283" r:id="rId17"/>
    <p:sldId id="284" r:id="rId18"/>
    <p:sldId id="285" r:id="rId19"/>
    <p:sldId id="279" r:id="rId20"/>
    <p:sldId id="280" r:id="rId21"/>
    <p:sldId id="281" r:id="rId22"/>
    <p:sldId id="282" r:id="rId23"/>
    <p:sldId id="276" r:id="rId24"/>
    <p:sldId id="277" r:id="rId25"/>
    <p:sldId id="274" r:id="rId26"/>
    <p:sldId id="275" r:id="rId27"/>
    <p:sldId id="272" r:id="rId28"/>
    <p:sldId id="273" r:id="rId29"/>
    <p:sldId id="258" r:id="rId30"/>
    <p:sldId id="269" r:id="rId31"/>
    <p:sldId id="271" r:id="rId32"/>
    <p:sldId id="261" r:id="rId33"/>
    <p:sldId id="262" r:id="rId34"/>
    <p:sldId id="263" r:id="rId35"/>
    <p:sldId id="264" r:id="rId36"/>
    <p:sldId id="256" r:id="rId37"/>
    <p:sldId id="267" r:id="rId38"/>
    <p:sldId id="260" r:id="rId39"/>
    <p:sldId id="268" r:id="rId40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5620"/>
    <p:restoredTop sz="68996" autoAdjust="0"/>
  </p:normalViewPr>
  <p:slideViewPr>
    <p:cSldViewPr>
      <p:cViewPr varScale="1">
        <p:scale>
          <a:sx n="73" d="100"/>
          <a:sy n="73" d="100"/>
        </p:scale>
        <p:origin x="-129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0D3A48-4232-4342-BA7B-4AEFD291EFC0}" type="datetimeFigureOut">
              <a:rPr lang="uk-UA" smtClean="0"/>
              <a:pPr/>
              <a:t>22.08.2019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7F3F7C-F6F5-446E-9016-DFF5351C8F6F}" type="slidenum">
              <a:rPr lang="uk-UA" smtClean="0"/>
              <a:pPr/>
              <a:t>‹#›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7F3F7C-F6F5-446E-9016-DFF5351C8F6F}" type="slidenum">
              <a:rPr lang="uk-UA" smtClean="0"/>
              <a:pPr/>
              <a:t>29</a:t>
            </a:fld>
            <a:endParaRPr lang="uk-UA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7F3F7C-F6F5-446E-9016-DFF5351C8F6F}" type="slidenum">
              <a:rPr lang="uk-UA" smtClean="0"/>
              <a:pPr/>
              <a:t>30</a:t>
            </a:fld>
            <a:endParaRPr lang="uk-UA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7F3F7C-F6F5-446E-9016-DFF5351C8F6F}" type="slidenum">
              <a:rPr lang="uk-UA" smtClean="0"/>
              <a:pPr/>
              <a:t>32</a:t>
            </a:fld>
            <a:endParaRPr lang="uk-UA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7F3F7C-F6F5-446E-9016-DFF5351C8F6F}" type="slidenum">
              <a:rPr lang="uk-UA" smtClean="0"/>
              <a:pPr/>
              <a:t>33</a:t>
            </a:fld>
            <a:endParaRPr lang="uk-UA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7F3F7C-F6F5-446E-9016-DFF5351C8F6F}" type="slidenum">
              <a:rPr lang="uk-UA" smtClean="0"/>
              <a:pPr/>
              <a:t>35</a:t>
            </a:fld>
            <a:endParaRPr lang="uk-UA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0" name="Подзаголовок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637DFBB-F050-4E21-9519-C4773741E213}" type="datetimeFigureOut">
              <a:rPr lang="uk-UA" smtClean="0"/>
              <a:pPr/>
              <a:t>22.08.2019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uk-UA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2E5986C-5D23-4CF2-9E2F-1E96CE1C8FC0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637DFBB-F050-4E21-9519-C4773741E213}" type="datetimeFigureOut">
              <a:rPr lang="uk-UA" smtClean="0"/>
              <a:pPr/>
              <a:t>22.08.2019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2E5986C-5D23-4CF2-9E2F-1E96CE1C8FC0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637DFBB-F050-4E21-9519-C4773741E213}" type="datetimeFigureOut">
              <a:rPr lang="uk-UA" smtClean="0"/>
              <a:pPr/>
              <a:t>22.08.2019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2E5986C-5D23-4CF2-9E2F-1E96CE1C8FC0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637DFBB-F050-4E21-9519-C4773741E213}" type="datetimeFigureOut">
              <a:rPr lang="uk-UA" smtClean="0"/>
              <a:pPr/>
              <a:t>22.08.2019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2E5986C-5D23-4CF2-9E2F-1E96CE1C8FC0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637DFBB-F050-4E21-9519-C4773741E213}" type="datetimeFigureOut">
              <a:rPr lang="uk-UA" smtClean="0"/>
              <a:pPr/>
              <a:t>22.08.2019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2E5986C-5D23-4CF2-9E2F-1E96CE1C8FC0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637DFBB-F050-4E21-9519-C4773741E213}" type="datetimeFigureOut">
              <a:rPr lang="uk-UA" smtClean="0"/>
              <a:pPr/>
              <a:t>22.08.2019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2E5986C-5D23-4CF2-9E2F-1E96CE1C8FC0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637DFBB-F050-4E21-9519-C4773741E213}" type="datetimeFigureOut">
              <a:rPr lang="uk-UA" smtClean="0"/>
              <a:pPr/>
              <a:t>22.08.2019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2E5986C-5D23-4CF2-9E2F-1E96CE1C8FC0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637DFBB-F050-4E21-9519-C4773741E213}" type="datetimeFigureOut">
              <a:rPr lang="uk-UA" smtClean="0"/>
              <a:pPr/>
              <a:t>22.08.2019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2E5986C-5D23-4CF2-9E2F-1E96CE1C8FC0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637DFBB-F050-4E21-9519-C4773741E213}" type="datetimeFigureOut">
              <a:rPr lang="uk-UA" smtClean="0"/>
              <a:pPr/>
              <a:t>22.08.2019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2E5986C-5D23-4CF2-9E2F-1E96CE1C8FC0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637DFBB-F050-4E21-9519-C4773741E213}" type="datetimeFigureOut">
              <a:rPr lang="uk-UA" smtClean="0"/>
              <a:pPr/>
              <a:t>22.08.2019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2E5986C-5D23-4CF2-9E2F-1E96CE1C8FC0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с одним скругленным углом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637DFBB-F050-4E21-9519-C4773741E213}" type="datetimeFigureOut">
              <a:rPr lang="uk-UA" smtClean="0"/>
              <a:pPr/>
              <a:t>22.08.2019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2E5986C-5D23-4CF2-9E2F-1E96CE1C8FC0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5637DFBB-F050-4E21-9519-C4773741E213}" type="datetimeFigureOut">
              <a:rPr lang="uk-UA" smtClean="0"/>
              <a:pPr/>
              <a:t>22.08.2019</a:t>
            </a:fld>
            <a:endParaRPr lang="uk-UA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F2E5986C-5D23-4CF2-9E2F-1E96CE1C8FC0}" type="slidenum">
              <a:rPr lang="uk-UA" smtClean="0"/>
              <a:pPr/>
              <a:t>‹#›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image" Target="../media/image65.jpeg"/><Relationship Id="rId7" Type="http://schemas.openxmlformats.org/officeDocument/2006/relationships/image" Target="../media/image69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Relationship Id="rId9" Type="http://schemas.openxmlformats.org/officeDocument/2006/relationships/image" Target="../media/image7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7" Type="http://schemas.openxmlformats.org/officeDocument/2006/relationships/image" Target="../media/image82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7" Type="http://schemas.openxmlformats.org/officeDocument/2006/relationships/image" Target="../media/image93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jpeg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jpeg"/><Relationship Id="rId3" Type="http://schemas.openxmlformats.org/officeDocument/2006/relationships/image" Target="../media/image95.jpeg"/><Relationship Id="rId7" Type="http://schemas.openxmlformats.org/officeDocument/2006/relationships/image" Target="../media/image99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jpeg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7" Type="http://schemas.openxmlformats.org/officeDocument/2006/relationships/image" Target="../media/image106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jpeg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7" Type="http://schemas.openxmlformats.org/officeDocument/2006/relationships/image" Target="../media/image119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8.jpeg"/><Relationship Id="rId5" Type="http://schemas.openxmlformats.org/officeDocument/2006/relationships/image" Target="../media/image117.jpeg"/><Relationship Id="rId4" Type="http://schemas.openxmlformats.org/officeDocument/2006/relationships/image" Target="../media/image11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6.jpeg"/><Relationship Id="rId5" Type="http://schemas.openxmlformats.org/officeDocument/2006/relationships/image" Target="../media/image125.jpeg"/><Relationship Id="rId4" Type="http://schemas.openxmlformats.org/officeDocument/2006/relationships/image" Target="../media/image12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profile.php?id=100005961424425&amp;__tn__=,dK-R-R&amp;eid=ARCI_7J3cMpRBjbOJM02DcoTEeZGBdP6z89PmlNLRrBafzdCq342i1VnwNK5hrHJ7qgHeQyT0YOYILpK&amp;fref=mentions" TargetMode="External"/><Relationship Id="rId7" Type="http://schemas.openxmlformats.org/officeDocument/2006/relationships/image" Target="../media/image13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9.jpeg"/><Relationship Id="rId5" Type="http://schemas.openxmlformats.org/officeDocument/2006/relationships/image" Target="../media/image128.jpeg"/><Relationship Id="rId4" Type="http://schemas.openxmlformats.org/officeDocument/2006/relationships/image" Target="../media/image12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5.jpeg"/><Relationship Id="rId5" Type="http://schemas.openxmlformats.org/officeDocument/2006/relationships/image" Target="../media/image134.jpeg"/><Relationship Id="rId4" Type="http://schemas.openxmlformats.org/officeDocument/2006/relationships/image" Target="../media/image133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jpeg"/><Relationship Id="rId3" Type="http://schemas.openxmlformats.org/officeDocument/2006/relationships/image" Target="../media/image136.jpeg"/><Relationship Id="rId7" Type="http://schemas.openxmlformats.org/officeDocument/2006/relationships/image" Target="../media/image14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9.jpeg"/><Relationship Id="rId5" Type="http://schemas.openxmlformats.org/officeDocument/2006/relationships/image" Target="../media/image138.jpeg"/><Relationship Id="rId4" Type="http://schemas.openxmlformats.org/officeDocument/2006/relationships/image" Target="../media/image13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4.jpeg"/><Relationship Id="rId4" Type="http://schemas.openxmlformats.org/officeDocument/2006/relationships/image" Target="../media/image14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0.jpeg"/><Relationship Id="rId5" Type="http://schemas.openxmlformats.org/officeDocument/2006/relationships/image" Target="../media/image149.jpeg"/><Relationship Id="rId4" Type="http://schemas.openxmlformats.org/officeDocument/2006/relationships/image" Target="../media/image148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eg"/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eg"/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7.jpeg"/><Relationship Id="rId4" Type="http://schemas.openxmlformats.org/officeDocument/2006/relationships/image" Target="../media/image156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eg"/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1.jpeg"/><Relationship Id="rId4" Type="http://schemas.openxmlformats.org/officeDocument/2006/relationships/image" Target="../media/image160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eg"/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85852" y="3857628"/>
            <a:ext cx="5529266" cy="1051560"/>
          </a:xfrm>
        </p:spPr>
        <p:txBody>
          <a:bodyPr>
            <a:noAutofit/>
          </a:bodyPr>
          <a:lstStyle/>
          <a:p>
            <a:r>
              <a:rPr lang="uk-UA" sz="4800" dirty="0" smtClean="0">
                <a:solidFill>
                  <a:srgbClr val="C00000"/>
                </a:solidFill>
              </a:rPr>
              <a:t>Звіт з виховної роботи </a:t>
            </a:r>
            <a:br>
              <a:rPr lang="uk-UA" sz="4800" dirty="0" smtClean="0">
                <a:solidFill>
                  <a:srgbClr val="C00000"/>
                </a:solidFill>
              </a:rPr>
            </a:br>
            <a:r>
              <a:rPr lang="uk-UA" sz="4800" dirty="0" smtClean="0">
                <a:solidFill>
                  <a:srgbClr val="C00000"/>
                </a:solidFill>
              </a:rPr>
              <a:t>в 2-Б класі</a:t>
            </a:r>
            <a:r>
              <a:rPr lang="uk-UA" sz="4800" dirty="0" smtClean="0"/>
              <a:t/>
            </a:r>
            <a:br>
              <a:rPr lang="uk-UA" sz="4800" dirty="0" smtClean="0"/>
            </a:br>
            <a:r>
              <a:rPr lang="uk-UA" sz="4800" dirty="0" smtClean="0"/>
              <a:t>вчитель </a:t>
            </a:r>
            <a:r>
              <a:rPr lang="uk-UA" sz="4800" dirty="0" err="1" smtClean="0"/>
              <a:t>РИМИК</a:t>
            </a:r>
            <a:r>
              <a:rPr lang="uk-UA" sz="4800" dirty="0" smtClean="0"/>
              <a:t> Л.М.</a:t>
            </a:r>
            <a:endParaRPr lang="uk-UA" sz="4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1041260"/>
          </a:xfrm>
        </p:spPr>
        <p:txBody>
          <a:bodyPr/>
          <a:lstStyle/>
          <a:p>
            <a:endParaRPr lang="uk-UA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969822"/>
          </a:xfrm>
        </p:spPr>
        <p:txBody>
          <a:bodyPr/>
          <a:lstStyle/>
          <a:p>
            <a:pPr algn="ctr"/>
            <a:r>
              <a:rPr lang="uk-UA" dirty="0" smtClean="0"/>
              <a:t>День рідної мови</a:t>
            </a:r>
            <a:endParaRPr lang="uk-UA" dirty="0"/>
          </a:p>
        </p:txBody>
      </p:sp>
      <p:pic>
        <p:nvPicPr>
          <p:cNvPr id="54274" name="Picture 2" descr="Ð¡Ð²ÑÑÐ»Ð¸Ð½Ð° Ð²ÑÐ´ Luda  Denis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1285860"/>
            <a:ext cx="1964545" cy="26193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4276" name="Picture 4" descr="Ð¡Ð²ÑÑÐ»Ð¸Ð½Ð° Ð²ÑÐ´ Luda  Denis.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57885" y="1452549"/>
            <a:ext cx="1928826" cy="2571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4278" name="Picture 6" descr="Ð¡Ð²ÑÑÐ»Ð¸Ð½Ð° Ð²ÑÐ´ Luda  Denis.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00694" y="4143380"/>
            <a:ext cx="1857388" cy="24765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4280" name="Picture 8" descr="Ð¡Ð²ÑÑÐ»Ð¸Ð½Ð° Ð²ÑÐ´ Luda  Denis.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2910" y="4071942"/>
            <a:ext cx="1857388" cy="24765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4282" name="Picture 10" descr="Ð¡Ð²ÑÑÐ»Ð¸Ð½Ð° Ð²ÑÐ´ Luda  Denis.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143240" y="4143380"/>
            <a:ext cx="1857388" cy="24765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4284" name="Picture 12" descr="Ð¡Ð²ÑÑÐ»Ð¸Ð½Ð° Ð²ÑÐ´ Luda  Denis.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786050" y="1238234"/>
            <a:ext cx="2071702" cy="27622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1041260"/>
          </a:xfrm>
        </p:spPr>
        <p:txBody>
          <a:bodyPr/>
          <a:lstStyle/>
          <a:p>
            <a:r>
              <a:rPr lang="uk-UA" dirty="0" smtClean="0"/>
              <a:t>1932-1933 </a:t>
            </a:r>
            <a:endParaRPr lang="uk-UA" dirty="0"/>
          </a:p>
        </p:txBody>
      </p:sp>
      <p:pic>
        <p:nvPicPr>
          <p:cNvPr id="55298" name="Picture 2" descr="Ð¡Ð²ÑÑÐ»Ð¸Ð½Ð° Ð²ÑÐ´ Luda  Denis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3571876"/>
            <a:ext cx="2143108" cy="2857478"/>
          </a:xfrm>
          <a:prstGeom prst="rect">
            <a:avLst/>
          </a:prstGeom>
          <a:noFill/>
        </p:spPr>
      </p:pic>
      <p:pic>
        <p:nvPicPr>
          <p:cNvPr id="55300" name="Picture 4" descr="Ð¡Ð²ÑÑÐ»Ð¸Ð½Ð° Ð²ÑÐ´ Luda  Denis.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00364" y="3500438"/>
            <a:ext cx="2214578" cy="2952771"/>
          </a:xfrm>
          <a:prstGeom prst="rect">
            <a:avLst/>
          </a:prstGeom>
          <a:noFill/>
        </p:spPr>
      </p:pic>
      <p:pic>
        <p:nvPicPr>
          <p:cNvPr id="55302" name="Picture 6" descr="Ð¡Ð²ÑÑÐ»Ð¸Ð½Ð° Ð²ÑÐ´ Luda  Denis.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43570" y="3357562"/>
            <a:ext cx="2143140" cy="2857520"/>
          </a:xfrm>
          <a:prstGeom prst="rect">
            <a:avLst/>
          </a:prstGeom>
          <a:noFill/>
        </p:spPr>
      </p:pic>
      <p:pic>
        <p:nvPicPr>
          <p:cNvPr id="55304" name="Picture 8" descr="Ð¡Ð²ÑÑÐ»Ð¸Ð½Ð° Ð²ÑÐ´ Luda  Denis.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00100" y="1500174"/>
            <a:ext cx="2428892" cy="1821669"/>
          </a:xfrm>
          <a:prstGeom prst="rect">
            <a:avLst/>
          </a:prstGeom>
          <a:noFill/>
        </p:spPr>
      </p:pic>
      <p:pic>
        <p:nvPicPr>
          <p:cNvPr id="55306" name="Picture 10" descr="Ð¡Ð²ÑÑÐ»Ð¸Ð½Ð° Ð²ÑÐ´ Luda  Denis.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572264" y="428604"/>
            <a:ext cx="2143140" cy="2857520"/>
          </a:xfrm>
          <a:prstGeom prst="rect">
            <a:avLst/>
          </a:prstGeom>
          <a:noFill/>
        </p:spPr>
      </p:pic>
      <p:pic>
        <p:nvPicPr>
          <p:cNvPr id="55308" name="Picture 12" descr="Ð¡Ð²ÑÑÐ»Ð¸Ð½Ð° Ð²ÑÐ´ Luda  Denis.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286248" y="428604"/>
            <a:ext cx="2071702" cy="276227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312442">
            <a:off x="1963450" y="5175408"/>
            <a:ext cx="5471530" cy="1012460"/>
          </a:xfrm>
        </p:spPr>
        <p:txBody>
          <a:bodyPr/>
          <a:lstStyle/>
          <a:p>
            <a:pPr algn="ctr"/>
            <a:r>
              <a:rPr lang="uk-UA" dirty="0" smtClean="0"/>
              <a:t>Свято Миколая</a:t>
            </a:r>
            <a:endParaRPr lang="uk-UA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755508"/>
          </a:xfrm>
        </p:spPr>
        <p:txBody>
          <a:bodyPr/>
          <a:lstStyle/>
          <a:p>
            <a:endParaRPr lang="uk-UA" dirty="0"/>
          </a:p>
        </p:txBody>
      </p:sp>
      <p:pic>
        <p:nvPicPr>
          <p:cNvPr id="49154" name="Picture 2" descr="Ð¡Ð²ÑÑÐ»Ð¸Ð½Ð° Ð²ÑÐ´ Luda  Denis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28" y="428604"/>
            <a:ext cx="3000396" cy="22502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9156" name="Picture 4" descr="Ð¡Ð²ÑÑÐ»Ð¸Ð½Ð° Ð²ÑÐ´ Luda  Denis.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5786" y="2964652"/>
            <a:ext cx="3190897" cy="23931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9158" name="Picture 6" descr="Ð¡Ð²ÑÑÐ»Ð¸Ð½Ð° Ð²ÑÐ´ Luda  Denis.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86380" y="428604"/>
            <a:ext cx="3214710" cy="24110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9160" name="Picture 8" descr="Ð¡Ð²ÑÑÐ»Ð¸Ð½Ð° Ð²ÑÐ´ Luda  Denis.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43438" y="3000371"/>
            <a:ext cx="3143272" cy="23574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969822"/>
          </a:xfrm>
        </p:spPr>
        <p:txBody>
          <a:bodyPr/>
          <a:lstStyle/>
          <a:p>
            <a:r>
              <a:rPr lang="uk-UA" dirty="0" smtClean="0"/>
              <a:t>Екскурсія в маєток Святого Миколая</a:t>
            </a:r>
            <a:endParaRPr lang="uk-UA" dirty="0"/>
          </a:p>
        </p:txBody>
      </p:sp>
      <p:pic>
        <p:nvPicPr>
          <p:cNvPr id="48130" name="Picture 2" descr="Ð¡Ð²ÑÑÐ»Ð¸Ð½Ð° Ð²ÑÐ´ Luda  Denis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0166" y="1714488"/>
            <a:ext cx="2667019" cy="2000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8132" name="Picture 4" descr="Ð¡Ð²ÑÑÐ»Ð¸Ð½Ð° Ð²ÑÐ´ Luda  Denis.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72066" y="1500174"/>
            <a:ext cx="2857520" cy="21431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8134" name="Picture 6" descr="Ð¡Ð²ÑÑÐ»Ð¸Ð½Ð° Ð²ÑÐ´ Luda  Denis.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29322" y="3929066"/>
            <a:ext cx="2857520" cy="21431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8136" name="Picture 8" descr="Ð¡Ð²ÑÑÐ»Ð¸Ð½Ð° Ð²ÑÐ´ Luda  Denis.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143240" y="4286256"/>
            <a:ext cx="2762269" cy="20717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8138" name="Picture 10" descr="Ð¡Ð²ÑÑÐ»Ð¸Ð½Ð° Ð²ÑÐ´ Luda  Denis.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14282" y="3857628"/>
            <a:ext cx="2952770" cy="22145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58" y="642918"/>
            <a:ext cx="3711890" cy="1184136"/>
          </a:xfrm>
        </p:spPr>
        <p:txBody>
          <a:bodyPr>
            <a:normAutofit/>
          </a:bodyPr>
          <a:lstStyle/>
          <a:p>
            <a:r>
              <a:rPr lang="uk-UA" dirty="0" smtClean="0"/>
              <a:t>Розпис пряника </a:t>
            </a:r>
            <a:r>
              <a:rPr lang="uk-UA" dirty="0" err="1" smtClean="0"/>
              <a:t>“Символ</a:t>
            </a:r>
            <a:r>
              <a:rPr lang="uk-UA" dirty="0" smtClean="0"/>
              <a:t> </a:t>
            </a:r>
            <a:r>
              <a:rPr lang="uk-UA" dirty="0" err="1" smtClean="0"/>
              <a:t>року”</a:t>
            </a:r>
            <a:endParaRPr lang="uk-UA" dirty="0"/>
          </a:p>
        </p:txBody>
      </p:sp>
      <p:pic>
        <p:nvPicPr>
          <p:cNvPr id="31746" name="Picture 2" descr="Ð¡Ð²ÑÑÐ»Ð¸Ð½Ð° Ð²ÑÐ´ Luda  Denis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1857364"/>
            <a:ext cx="2786082" cy="37147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1748" name="Picture 4" descr="Ð¡Ð²ÑÑÐ»Ð¸Ð½Ð° Ð²ÑÐ´ Luda  Denis.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3286123"/>
            <a:ext cx="2500330" cy="33337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1750" name="Picture 6" descr="Ð¡Ð²ÑÑÐ»Ð¸Ð½Ð° Ð²ÑÐ´ Luda  Denis.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57620" y="714356"/>
            <a:ext cx="4929222" cy="23961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969822"/>
          </a:xfrm>
        </p:spPr>
        <p:txBody>
          <a:bodyPr/>
          <a:lstStyle/>
          <a:p>
            <a:pPr algn="ctr"/>
            <a:r>
              <a:rPr lang="uk-UA" dirty="0" smtClean="0"/>
              <a:t>Допомагаємо птахам узимку</a:t>
            </a:r>
            <a:endParaRPr lang="uk-UA" dirty="0"/>
          </a:p>
        </p:txBody>
      </p:sp>
      <p:pic>
        <p:nvPicPr>
          <p:cNvPr id="30722" name="Picture 2" descr="Ð¡Ð²ÑÑÐ»Ð¸Ð½Ð° Ð²ÑÐ´ Luda  Denis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1357298"/>
            <a:ext cx="3929090" cy="29468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24" name="Picture 4" descr="Ð¡Ð²ÑÑÐ»Ð¸Ð½Ð° Ð²ÑÐ´ Luda  Denis.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6314" y="3286124"/>
            <a:ext cx="4071966" cy="30539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1041260"/>
          </a:xfrm>
        </p:spPr>
        <p:txBody>
          <a:bodyPr/>
          <a:lstStyle/>
          <a:p>
            <a:pPr algn="ctr"/>
            <a:r>
              <a:rPr lang="uk-UA" dirty="0" smtClean="0"/>
              <a:t>Досліджуємо сніжинки і створюємо штучний сніг</a:t>
            </a:r>
          </a:p>
        </p:txBody>
      </p:sp>
      <p:pic>
        <p:nvPicPr>
          <p:cNvPr id="29698" name="Picture 2" descr="Ð¡Ð²ÑÑÐ»Ð¸Ð½Ð° Ð²ÑÐ´ Luda  Denis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1571612"/>
            <a:ext cx="2286016" cy="304802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9700" name="Picture 4" descr="Ð¡Ð²ÑÑÐ»Ð¸Ð½Ð° Ð²ÑÐ´ Luda  Denis.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86380" y="3929066"/>
            <a:ext cx="3357586" cy="251819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9702" name="Picture 6" descr="Ð¡Ð²ÑÑÐ»Ð¸Ð½Ð° Ð²ÑÐ´ Luda  Denis.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86116" y="1643050"/>
            <a:ext cx="1982405" cy="264320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9704" name="Picture 8" descr="Ð¡Ð²ÑÑÐ»Ð¸Ð½Ð° Ð²ÑÐ´ Luda  Denis.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86512" y="1214422"/>
            <a:ext cx="2000264" cy="266701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21110738">
            <a:off x="3106936" y="4828127"/>
            <a:ext cx="5690182" cy="900991"/>
          </a:xfrm>
        </p:spPr>
        <p:txBody>
          <a:bodyPr/>
          <a:lstStyle/>
          <a:p>
            <a:r>
              <a:rPr lang="uk-UA" dirty="0" smtClean="0"/>
              <a:t>Показовий урок</a:t>
            </a:r>
            <a:endParaRPr lang="uk-UA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255442"/>
          </a:xfrm>
        </p:spPr>
        <p:txBody>
          <a:bodyPr>
            <a:normAutofit fontScale="32500" lnSpcReduction="20000"/>
          </a:bodyPr>
          <a:lstStyle/>
          <a:p>
            <a:endParaRPr lang="uk-UA" dirty="0"/>
          </a:p>
        </p:txBody>
      </p:sp>
      <p:pic>
        <p:nvPicPr>
          <p:cNvPr id="28674" name="Picture 2" descr="Ð¡Ð²ÑÑÐ»Ð¸Ð½Ð° Ð²ÑÐ´ Luda  Denis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1500174"/>
            <a:ext cx="2857520" cy="381002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8676" name="Picture 4" descr="Ð¡Ð²ÑÑÐ»Ð¸Ð½Ð° Ð²ÑÐ´ Luda  Denis.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25776" y="500042"/>
            <a:ext cx="2518190" cy="335758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8678" name="Picture 6" descr="Ð¡Ð²ÑÑÐ»Ð¸Ð½Ð° Ð²ÑÐ´ Luda  Denis.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43240" y="785794"/>
            <a:ext cx="2839660" cy="378621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1041260"/>
          </a:xfrm>
        </p:spPr>
        <p:txBody>
          <a:bodyPr/>
          <a:lstStyle/>
          <a:p>
            <a:r>
              <a:rPr lang="uk-UA" dirty="0" smtClean="0"/>
              <a:t>Тиждень </a:t>
            </a:r>
            <a:r>
              <a:rPr lang="uk-UA" dirty="0" err="1" smtClean="0"/>
              <a:t>“Професії”</a:t>
            </a:r>
            <a:r>
              <a:rPr lang="uk-UA" dirty="0" smtClean="0"/>
              <a:t>. Досліджуємо люди яких професій працюють у школі.</a:t>
            </a:r>
          </a:p>
        </p:txBody>
      </p:sp>
      <p:pic>
        <p:nvPicPr>
          <p:cNvPr id="44034" name="Picture 2" descr="Ð¡Ð²ÑÑÐ»Ð¸Ð½Ð° Ð²ÑÐ´ Luda  Denis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1857364"/>
            <a:ext cx="2190701" cy="16430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4036" name="Picture 4" descr="Ð¡Ð²ÑÑÐ»Ð¸Ð½Ð° Ð²ÑÐ´ Luda  Denis.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3929066"/>
            <a:ext cx="1857388" cy="24765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4038" name="Picture 6" descr="Ð¡Ð²ÑÑÐ»Ð¸Ð½Ð° Ð²ÑÐ´ Luda  Denis.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71736" y="3929066"/>
            <a:ext cx="1857388" cy="24765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4040" name="Picture 8" descr="Ð¡Ð²ÑÑÐ»Ð¸Ð½Ð° Ð²ÑÐ´ Luda  Denis.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43438" y="3929066"/>
            <a:ext cx="1857388" cy="24765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4042" name="Picture 10" descr="Ð¡Ð²ÑÑÐ»Ð¸Ð½Ð° Ð²ÑÐ´ Luda  Denis.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643702" y="3929066"/>
            <a:ext cx="1857389" cy="24765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4044" name="Picture 12" descr="Ð¡Ð²ÑÑÐ»Ð¸Ð½Ð° Ð²ÑÐ´ Luda  Denis.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715140" y="1571612"/>
            <a:ext cx="1714512" cy="2286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4048" name="Picture 16" descr="Ð¡Ð²ÑÑÐ»Ð¸Ð½Ð° Ð²ÑÐ´ Luda  Denis.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714876" y="1571612"/>
            <a:ext cx="1714512" cy="2286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4050" name="Picture 18" descr="Ð¡Ð²ÑÑÐ»Ð¸Ð½Ð° Ð²ÑÐ´ Luda  Denis.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786050" y="1643050"/>
            <a:ext cx="1714512" cy="2286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826946"/>
          </a:xfrm>
        </p:spPr>
        <p:txBody>
          <a:bodyPr>
            <a:normAutofit fontScale="92500" lnSpcReduction="20000"/>
          </a:bodyPr>
          <a:lstStyle/>
          <a:p>
            <a:r>
              <a:rPr lang="uk-UA" dirty="0" smtClean="0"/>
              <a:t>Знайомимося з професіями батьків. </a:t>
            </a:r>
            <a:r>
              <a:rPr lang="uk-UA" dirty="0" err="1" smtClean="0"/>
              <a:t>Візажист</a:t>
            </a:r>
            <a:r>
              <a:rPr lang="uk-UA" dirty="0" smtClean="0"/>
              <a:t> ))</a:t>
            </a:r>
            <a:endParaRPr lang="uk-UA" dirty="0"/>
          </a:p>
        </p:txBody>
      </p:sp>
      <p:pic>
        <p:nvPicPr>
          <p:cNvPr id="41986" name="Picture 2" descr="Ð¡Ð²ÑÑÐ»Ð¸Ð½Ð° Ð²ÑÐ´ Luda  Denis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1500174"/>
            <a:ext cx="2928958" cy="21967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988" name="Picture 4" descr="Ð¡Ð²ÑÑÐ»Ð¸Ð½Ð° Ð²ÑÐ´ Luda  Denis.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357158" y="3667127"/>
            <a:ext cx="2071702" cy="27622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990" name="Picture 6" descr="Ð¡Ð²ÑÑÐ»Ð¸Ð½Ð° Ð²ÑÐ´ Luda  Denis.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71736" y="3857627"/>
            <a:ext cx="2071702" cy="25717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992" name="Picture 8" descr="Ð¡Ð²ÑÑÐ»Ð¸Ð½Ð° Ð²ÑÐ´ Luda  Denis.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572132" y="2571744"/>
            <a:ext cx="2786082" cy="37147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996" name="Picture 12" descr="Ð¡Ð²ÑÑÐ»Ð¸Ð½Ð° Ð²ÑÐ´ Luda  Denis.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643306" y="1500174"/>
            <a:ext cx="1785950" cy="23812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21169131">
            <a:off x="2243096" y="4913887"/>
            <a:ext cx="5520161" cy="803152"/>
          </a:xfrm>
        </p:spPr>
        <p:txBody>
          <a:bodyPr/>
          <a:lstStyle/>
          <a:p>
            <a:pPr algn="ctr"/>
            <a:r>
              <a:rPr lang="uk-UA" dirty="0" smtClean="0"/>
              <a:t>1 вересня</a:t>
            </a:r>
            <a:endParaRPr lang="uk-UA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969822"/>
          </a:xfrm>
        </p:spPr>
        <p:txBody>
          <a:bodyPr/>
          <a:lstStyle/>
          <a:p>
            <a:endParaRPr lang="uk-UA" dirty="0"/>
          </a:p>
        </p:txBody>
      </p:sp>
      <p:pic>
        <p:nvPicPr>
          <p:cNvPr id="47106" name="Picture 2" descr="Ð¡Ð²ÑÑÐ»Ð¸Ð½Ð° Ð²ÑÐ´ Luda  Denis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1714488"/>
            <a:ext cx="2857520" cy="21431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7108" name="Picture 4" descr="Ð¡Ð²ÑÑÐ»Ð¸Ð½Ð° Ð²ÑÐ´ Luda  Denis.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86182" y="1571612"/>
            <a:ext cx="4714908" cy="26521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7110" name="Picture 6" descr="Ð¡Ð²ÑÑÐ»Ð¸Ð½Ð° Ð²ÑÐ´ Luda  Denis.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58" y="3857628"/>
            <a:ext cx="1567171" cy="27860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969822"/>
          </a:xfrm>
        </p:spPr>
        <p:txBody>
          <a:bodyPr/>
          <a:lstStyle/>
          <a:p>
            <a:r>
              <a:rPr lang="uk-UA" dirty="0" smtClean="0"/>
              <a:t>Ми художники та архітектори)</a:t>
            </a:r>
            <a:endParaRPr lang="uk-UA" dirty="0"/>
          </a:p>
        </p:txBody>
      </p:sp>
      <p:pic>
        <p:nvPicPr>
          <p:cNvPr id="40962" name="Picture 2" descr="Ð¡Ð²ÑÑÐ»Ð¸Ð½Ð° Ð²ÑÐ´ Luda  Denis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86050" y="4071942"/>
            <a:ext cx="3429024" cy="2571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64" name="Picture 4" descr="Ð¡Ð²ÑÑÐ»Ð¸Ð½Ð° Ð²ÑÐ´ Luda  Denis.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6072198" y="3071810"/>
            <a:ext cx="2649118" cy="35321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66" name="Picture 6" descr="Ð¡Ð²ÑÑÐ»Ð¸Ð½Ð° Ð²ÑÐ´ Luda  Denis.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4286256"/>
            <a:ext cx="3054341" cy="22907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68" name="Picture 8" descr="Ð¡Ð²ÑÑÐ»Ð¸Ð½Ð° Ð²ÑÐ´ Luda  Denis.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8596" y="1857364"/>
            <a:ext cx="3143271" cy="23574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70" name="Picture 10" descr="Ð¡Ð²ÑÑÐ»Ð¸Ð½Ð° Ð²ÑÐ´ Luda  Denis.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643702" y="500042"/>
            <a:ext cx="1922055" cy="25627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72" name="Picture 12" descr="Ð¡Ð²ÑÑÐ»Ð¸Ð½Ð° Ð²ÑÐ´ Luda  Denis.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500430" y="1500174"/>
            <a:ext cx="2857520" cy="21431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898384"/>
          </a:xfrm>
        </p:spPr>
        <p:txBody>
          <a:bodyPr>
            <a:normAutofit fontScale="92500" lnSpcReduction="10000"/>
          </a:bodyPr>
          <a:lstStyle/>
          <a:p>
            <a:r>
              <a:rPr lang="uk-UA" dirty="0" smtClean="0"/>
              <a:t>Міжнародний день рідної мови! Активності впродовж дня. </a:t>
            </a:r>
            <a:endParaRPr lang="uk-UA" dirty="0"/>
          </a:p>
        </p:txBody>
      </p:sp>
      <p:pic>
        <p:nvPicPr>
          <p:cNvPr id="39938" name="Picture 2" descr="Ð¡Ð²ÑÑÐ»Ð¸Ð½Ð° Ð²ÑÐ´ Luda  Denis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3929066"/>
            <a:ext cx="1899019" cy="25320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9942" name="Picture 6" descr="Ð¡Ð²ÑÑÐ»Ð¸Ð½Ð° Ð²ÑÐ´ Luda  Denis.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43174" y="3857628"/>
            <a:ext cx="2000264" cy="26670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9944" name="Picture 8" descr="Ð¡Ð²ÑÑÐ»Ð¸Ð½Ð° Ð²ÑÐ´ Luda  Denis.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29190" y="3857628"/>
            <a:ext cx="3571900" cy="26789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9946" name="Picture 10" descr="Ð¡Ð²ÑÑÐ»Ð¸Ð½Ð° Ð²ÑÐ´ Luda  Denis.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8596" y="1428736"/>
            <a:ext cx="1875247" cy="25003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9948" name="Picture 12" descr="Ð¡Ð²ÑÑÐ»Ð¸Ð½Ð° Ð²ÑÐ´ Luda  Denis.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000628" y="1089406"/>
            <a:ext cx="3571900" cy="26789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9950" name="Picture 14" descr="Ð¡Ð²ÑÑÐ»Ð¸Ð½Ð° Ð²ÑÐ´ Luda  Denis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86050" y="1285860"/>
            <a:ext cx="1975635" cy="26341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1112698"/>
          </a:xfrm>
        </p:spPr>
        <p:txBody>
          <a:bodyPr/>
          <a:lstStyle/>
          <a:p>
            <a:r>
              <a:rPr lang="uk-UA" dirty="0" smtClean="0"/>
              <a:t>В рамках тижня </a:t>
            </a:r>
            <a:r>
              <a:rPr lang="uk-UA" dirty="0" err="1" smtClean="0"/>
              <a:t>“Професії”</a:t>
            </a:r>
            <a:r>
              <a:rPr lang="uk-UA" dirty="0" smtClean="0"/>
              <a:t> екскурсія в готельно-ресторанний комплекс </a:t>
            </a:r>
            <a:r>
              <a:rPr lang="uk-UA" dirty="0" err="1" smtClean="0"/>
              <a:t>“Надія”</a:t>
            </a:r>
            <a:endParaRPr lang="uk-UA" dirty="0"/>
          </a:p>
        </p:txBody>
      </p:sp>
      <p:pic>
        <p:nvPicPr>
          <p:cNvPr id="38914" name="Picture 2" descr="Ð¡Ð²ÑÑÐ»Ð¸Ð½Ð° Ð²ÑÐ´ Luda  Denis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1928802"/>
            <a:ext cx="2880802" cy="2154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8916" name="Picture 4" descr="Ð¡Ð²ÑÑÐ»Ð¸Ð½Ð° Ð²ÑÐ´ Luda  Denis.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4345638"/>
            <a:ext cx="2786082" cy="20837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8918" name="Picture 6" descr="Ð¡Ð²ÑÑÐ»Ð¸Ð½Ð° Ð²ÑÐ´ Luda  Denis.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43240" y="4429132"/>
            <a:ext cx="2849567" cy="21312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8920" name="Picture 8" descr="Ð¡Ð²ÑÑÐ»Ð¸Ð½Ð° Ð²ÑÐ´ Luda  Denis.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72198" y="4429132"/>
            <a:ext cx="2832646" cy="21185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8922" name="Picture 10" descr="Ð¡Ð²ÑÑÐ»Ð¸Ð½Ð° Ð²ÑÐ´ Luda  Denis.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214678" y="1928802"/>
            <a:ext cx="2905676" cy="21732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8924" name="Picture 12" descr="Ð¡Ð²ÑÑÐ»Ð¸Ð½Ð° Ð²ÑÐ´ Luda  Denis.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357950" y="1643050"/>
            <a:ext cx="2000264" cy="26670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898384"/>
          </a:xfrm>
        </p:spPr>
        <p:txBody>
          <a:bodyPr>
            <a:normAutofit fontScale="70000" lnSpcReduction="20000"/>
          </a:bodyPr>
          <a:lstStyle/>
          <a:p>
            <a:r>
              <a:rPr lang="uk-UA" dirty="0" smtClean="0"/>
              <a:t>Знайомство з декоративно-прикладним мистецтвом і майстерка від сімейства </a:t>
            </a:r>
            <a:r>
              <a:rPr lang="uk-UA" dirty="0" err="1" smtClean="0"/>
              <a:t>Біликів</a:t>
            </a:r>
            <a:r>
              <a:rPr lang="uk-UA" dirty="0" smtClean="0"/>
              <a:t> у рамках тижня </a:t>
            </a:r>
            <a:r>
              <a:rPr lang="uk-UA" dirty="0" err="1" smtClean="0"/>
              <a:t>“Професії”</a:t>
            </a:r>
            <a:endParaRPr lang="uk-UA" dirty="0"/>
          </a:p>
        </p:txBody>
      </p:sp>
      <p:pic>
        <p:nvPicPr>
          <p:cNvPr id="37890" name="Picture 2" descr="Ð¡Ð²ÑÑÐ»Ð¸Ð½Ð° Ð²ÑÐ´ Luda  Denis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4286256"/>
            <a:ext cx="1714512" cy="22860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7892" name="Picture 4" descr="Ð¡Ð²ÑÑÐ»Ð¸Ð½Ð° Ð²ÑÐ´ Luda  Denis.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71736" y="4357694"/>
            <a:ext cx="1643074" cy="21907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7894" name="Picture 6" descr="Ð¡Ð²ÑÑÐ»Ð¸Ð½Ð° Ð²ÑÐ´ Luda  Denis.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4286256"/>
            <a:ext cx="1696620" cy="22621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7896" name="Picture 8" descr="Ð¡Ð²ÑÑÐ»Ð¸Ð½Ð° Ð²ÑÐ´ Luda  Denis.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715140" y="4286256"/>
            <a:ext cx="1714512" cy="22860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7898" name="Picture 10" descr="Ð¡Ð²ÑÑÐ»Ð¸Ð½Ð° Ð²ÑÐ´ Luda  Denis.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28596" y="1500174"/>
            <a:ext cx="1928794" cy="25717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7900" name="Picture 12" descr="Ð¡Ð²ÑÑÐ»Ð¸Ð½Ð° Ð²ÑÐ´ Luda  Denis.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572264" y="1500174"/>
            <a:ext cx="1910966" cy="25479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7902" name="Picture 14" descr="Ð¡Ð²ÑÑÐ»Ð¸Ð½Ð° Ð²ÑÐ´ Luda  Denis.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786050" y="1500174"/>
            <a:ext cx="3357586" cy="25181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502920" y="6035040"/>
            <a:ext cx="8183880" cy="322918"/>
          </a:xfrm>
        </p:spPr>
        <p:txBody>
          <a:bodyPr>
            <a:normAutofit fontScale="90000"/>
          </a:bodyPr>
          <a:lstStyle/>
          <a:p>
            <a:endParaRPr lang="uk-UA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1041260"/>
          </a:xfrm>
        </p:spPr>
        <p:txBody>
          <a:bodyPr/>
          <a:lstStyle/>
          <a:p>
            <a:pPr algn="ctr"/>
            <a:r>
              <a:rPr lang="uk-UA" dirty="0" smtClean="0"/>
              <a:t>Майстер-клас </a:t>
            </a:r>
            <a:r>
              <a:rPr lang="uk-UA" dirty="0" err="1" smtClean="0"/>
              <a:t>“Виготовлення</a:t>
            </a:r>
            <a:r>
              <a:rPr lang="uk-UA" dirty="0" smtClean="0"/>
              <a:t> вітальної </a:t>
            </a:r>
            <a:r>
              <a:rPr lang="uk-UA" dirty="0" err="1" smtClean="0"/>
              <a:t>листівки”</a:t>
            </a:r>
            <a:endParaRPr lang="uk-UA" dirty="0"/>
          </a:p>
        </p:txBody>
      </p:sp>
      <p:pic>
        <p:nvPicPr>
          <p:cNvPr id="36866" name="Picture 2" descr="Ð¡Ð²ÑÑÐ»Ð¸Ð½Ð° Ð²ÑÐ´ Luda  Denis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43174" y="3786190"/>
            <a:ext cx="1899019" cy="2532026"/>
          </a:xfrm>
          <a:prstGeom prst="rect">
            <a:avLst/>
          </a:prstGeom>
          <a:noFill/>
        </p:spPr>
      </p:pic>
      <p:pic>
        <p:nvPicPr>
          <p:cNvPr id="36868" name="Picture 4" descr="Ð¡Ð²ÑÑÐ»Ð¸Ð½Ð° Ð²ÑÐ´ Luda  Denis.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3429000"/>
            <a:ext cx="2143140" cy="28575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6870" name="Picture 6" descr="Ð¡Ð²ÑÑÐ»Ð¸Ð½Ð° Ð²ÑÐ´ Luda  Denis.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3438" y="3286124"/>
            <a:ext cx="4059235" cy="30444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6872" name="Picture 8" descr="Ð¡Ð²ÑÑÐ»Ð¸Ð½Ð° Ð²ÑÐ´ Luda  Denis.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14546" y="1643050"/>
            <a:ext cx="2643206" cy="19824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6874" name="Picture 10" descr="Ð¡Ð²ÑÑÐ»Ð¸Ð½Ð° Ð²ÑÐ´ Luda  Denis.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57158" y="1214422"/>
            <a:ext cx="1684705" cy="22462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6876" name="Picture 12" descr="Ð¡Ð²ÑÑÐ»Ð¸Ð½Ð° Ð²ÑÐ´ Luda  Denis.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643702" y="1142984"/>
            <a:ext cx="1844657" cy="21023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1041260"/>
          </a:xfrm>
        </p:spPr>
        <p:txBody>
          <a:bodyPr/>
          <a:lstStyle/>
          <a:p>
            <a:r>
              <a:rPr lang="uk-UA" dirty="0" smtClean="0"/>
              <a:t>Виховна година до дня народження </a:t>
            </a:r>
          </a:p>
          <a:p>
            <a:pPr algn="ctr"/>
            <a:r>
              <a:rPr lang="uk-UA" dirty="0" smtClean="0"/>
              <a:t>Лесі Українки</a:t>
            </a:r>
            <a:endParaRPr lang="uk-UA" dirty="0"/>
          </a:p>
        </p:txBody>
      </p:sp>
      <p:pic>
        <p:nvPicPr>
          <p:cNvPr id="35842" name="Picture 2" descr="Ð¡Ð²ÑÑÐ»Ð¸Ð½Ð° Ð²ÑÐ´ Luda  Denis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2976" y="4286255"/>
            <a:ext cx="2928958" cy="21967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5846" name="Picture 6" descr="Ð¡Ð²ÑÑÐ»Ð¸Ð½Ð° Ð²ÑÐ´ Luda  Denis.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86380" y="3714752"/>
            <a:ext cx="3554374" cy="26657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5848" name="Picture 8" descr="Ð¡Ð²ÑÑÐ»Ð¸Ð½Ð° Ð²ÑÐ´ Luda  Denis.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86116" y="1643050"/>
            <a:ext cx="1952598" cy="26034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5850" name="Picture 10" descr="Ð¡Ð²ÑÑÐ»Ð¸Ð½Ð° Ð²ÑÐ´ ÐÐ°Ð½Ñ - Ð£ÐºÑÐ°ÑÐ½ÑÑÐºÐ¸Ð¹ ÑÐ½ÑÐµÑÐ½ÐµÑ-Ð¶ÑÑÐ½Ð°Ð».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28662" y="1571612"/>
            <a:ext cx="2071702" cy="26342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1041260"/>
          </a:xfrm>
        </p:spPr>
        <p:txBody>
          <a:bodyPr>
            <a:normAutofit fontScale="85000" lnSpcReduction="20000"/>
          </a:bodyPr>
          <a:lstStyle/>
          <a:p>
            <a:r>
              <a:rPr lang="uk-UA" dirty="0" smtClean="0"/>
              <a:t>Дуже цікаве заняття з </a:t>
            </a:r>
            <a:r>
              <a:rPr lang="uk-UA" dirty="0" err="1" smtClean="0"/>
              <a:t>лікарем-ренгенологом</a:t>
            </a:r>
            <a:r>
              <a:rPr lang="uk-UA" dirty="0" smtClean="0"/>
              <a:t> і нашою мамусею </a:t>
            </a:r>
            <a:r>
              <a:rPr lang="uk-UA" dirty="0" err="1" smtClean="0"/>
              <a:t>Френіс</a:t>
            </a:r>
            <a:r>
              <a:rPr lang="uk-UA" dirty="0" smtClean="0"/>
              <a:t> </a:t>
            </a:r>
            <a:r>
              <a:rPr lang="uk-UA" dirty="0" err="1" smtClean="0"/>
              <a:t>Анетою</a:t>
            </a:r>
            <a:r>
              <a:rPr lang="uk-UA" dirty="0" smtClean="0"/>
              <a:t> Юріївною. Скільки всього дізналися!</a:t>
            </a:r>
            <a:endParaRPr lang="uk-UA" dirty="0"/>
          </a:p>
        </p:txBody>
      </p:sp>
      <p:pic>
        <p:nvPicPr>
          <p:cNvPr id="34820" name="Picture 4" descr="Ð¡Ð²ÑÑÐ»Ð¸Ð½Ð° Ð²ÑÐ´ Luda  Denis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1638756"/>
            <a:ext cx="2428892" cy="485655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4822" name="Picture 6" descr="Ð¡Ð²ÑÑÐ»Ð¸Ð½Ð° Ð²ÑÐ´ Luda  Denis.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488" y="1643050"/>
            <a:ext cx="2535602" cy="492922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4824" name="Picture 8" descr="Ð¡Ð²ÑÑÐ»Ð¸Ð½Ð° Ð²ÑÐ´ Luda  Denis.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72132" y="1643050"/>
            <a:ext cx="3130541" cy="489673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1255574"/>
          </a:xfrm>
        </p:spPr>
        <p:txBody>
          <a:bodyPr>
            <a:normAutofit fontScale="55000" lnSpcReduction="20000"/>
          </a:bodyPr>
          <a:lstStyle/>
          <a:p>
            <a:r>
              <a:rPr lang="uk-UA" dirty="0" smtClean="0"/>
              <a:t>Шевченківські дні у 2-Б класі. Шевченкове слово сподіваюся торкнулося сердечок моїх учнів! Ми читали поезію, дізнавалися щось новеньке про Кобзаря. Збирали інформацію, опрацьовували дані(моїм малятам дуже подобається цей вид роботи), порівнювали свою сім'ю з сім'єю Шевченка. Створили свою книжечку про поета.</a:t>
            </a:r>
            <a:endParaRPr lang="uk-UA" dirty="0"/>
          </a:p>
        </p:txBody>
      </p:sp>
      <p:pic>
        <p:nvPicPr>
          <p:cNvPr id="32770" name="Picture 2" descr="Ð¡Ð²ÑÑÐ»Ð¸Ð½Ð° Ð²ÑÐ´ Luda  Denis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24" y="1643049"/>
            <a:ext cx="1785950" cy="23812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2772" name="Picture 4" descr="Ð¡Ð²ÑÑÐ»Ð¸Ð½Ð° Ð²ÑÐ´ Luda  Denis.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488" y="1643049"/>
            <a:ext cx="1785950" cy="23812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2774" name="Picture 6" descr="Ð¡Ð²ÑÑÐ»Ð¸Ð½Ð° Ð²ÑÐ´ Luda  Denis.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29190" y="1643049"/>
            <a:ext cx="3220997" cy="24157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2776" name="Picture 8" descr="Ð¡Ð²ÑÑÐ»Ð¸Ð½Ð° Ð²ÑÐ´ Luda  Denis.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2910" y="4143380"/>
            <a:ext cx="2779703" cy="20847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2778" name="Picture 10" descr="Ð¡Ð²ÑÑÐ»Ð¸Ð½Ð° Ð²ÑÐ´ Luda  Denis.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571868" y="4357694"/>
            <a:ext cx="2285953" cy="17144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2782" name="Picture 14" descr="Ð¡Ð²ÑÑÐ»Ð¸Ð½Ð° Ð²ÑÐ´ Luda  Denis.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215074" y="4214818"/>
            <a:ext cx="1714512" cy="22860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826946"/>
          </a:xfrm>
        </p:spPr>
        <p:txBody>
          <a:bodyPr/>
          <a:lstStyle/>
          <a:p>
            <a:r>
              <a:rPr lang="uk-UA" dirty="0" smtClean="0"/>
              <a:t>Наш міні-город на підвіконнику))</a:t>
            </a:r>
            <a:endParaRPr lang="uk-UA" dirty="0"/>
          </a:p>
        </p:txBody>
      </p:sp>
      <p:pic>
        <p:nvPicPr>
          <p:cNvPr id="31746" name="Picture 2" descr="Ð¡Ð²ÑÑÐ»Ð¸Ð½Ð° Ð²ÑÐ´ Luda  Denis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71604" y="1428736"/>
            <a:ext cx="3714776" cy="278608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1750" name="Picture 6" descr="Ð¡Ð²ÑÑÐ»Ð¸Ð½Ð° Ð²ÑÐ´ Luda  Denis.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5008" y="2500306"/>
            <a:ext cx="2684870" cy="357982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1752" name="Picture 8" descr="Ð¡Ð²ÑÑÐ»Ð¸Ð½Ð° Ð²ÑÐ´ Luda  Denis.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28662" y="4357694"/>
            <a:ext cx="3071802" cy="230385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898384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Урок </a:t>
            </a:r>
            <a:r>
              <a:rPr lang="ru-RU" dirty="0" err="1" smtClean="0"/>
              <a:t>справедливості</a:t>
            </a:r>
            <a:r>
              <a:rPr lang="ru-RU" dirty="0" smtClean="0"/>
              <a:t> в 2-Б </a:t>
            </a:r>
            <a:r>
              <a:rPr lang="ru-RU" dirty="0" err="1" smtClean="0"/>
              <a:t>класі</a:t>
            </a:r>
            <a:r>
              <a:rPr lang="ru-RU" dirty="0" smtClean="0"/>
              <a:t>!</a:t>
            </a:r>
            <a:endParaRPr lang="uk-UA" dirty="0"/>
          </a:p>
        </p:txBody>
      </p:sp>
      <p:pic>
        <p:nvPicPr>
          <p:cNvPr id="16386" name="Picture 2" descr="Ð¡Ð²ÑÑÐ»Ð¸Ð½Ð° Ð²ÑÐ´ Luda  Denis.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1428736"/>
            <a:ext cx="6072198" cy="29475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388" name="Picture 4" descr="Ð¡Ð²ÑÑÐ»Ð¸Ð½Ð° Ð²ÑÐ´ Luda  Denis.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43174" y="4429132"/>
            <a:ext cx="1660886" cy="22145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390" name="Picture 6" descr="Ð¡Ð²ÑÑÐ»Ð¸Ð½Ð° Ð²ÑÐ´ Luda  Denis.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4000519"/>
            <a:ext cx="2143110" cy="28574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392" name="Picture 8" descr="Ð¡Ð²ÑÑÐ»Ð¸Ð½Ð° Ð²ÑÐ´ Luda  Denis.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500826" y="2171630"/>
            <a:ext cx="2143140" cy="44150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898384"/>
          </a:xfrm>
        </p:spPr>
        <p:txBody>
          <a:bodyPr>
            <a:normAutofit/>
          </a:bodyPr>
          <a:lstStyle/>
          <a:p>
            <a:pPr algn="ctr"/>
            <a:r>
              <a:rPr lang="uk-UA" dirty="0" smtClean="0"/>
              <a:t>Діти єднають Україну</a:t>
            </a:r>
            <a:endParaRPr lang="uk-UA" dirty="0"/>
          </a:p>
        </p:txBody>
      </p:sp>
      <p:pic>
        <p:nvPicPr>
          <p:cNvPr id="52226" name="Picture 2" descr="Ð¡Ð²ÑÑÐ»Ð¸Ð½Ð° Ð²ÑÐ´ Luda  Denis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3643314"/>
            <a:ext cx="1926144" cy="28892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2228" name="Picture 4" descr="Ð¡Ð²ÑÑÐ»Ð¸Ð½Ð° Ð²ÑÐ´ Luda  Denis.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43569" y="4000504"/>
            <a:ext cx="2964901" cy="19724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2230" name="Picture 6" descr="Ð¡Ð²ÑÑÐ»Ð¸Ð½Ð° Ð²ÑÐ´ Luda  Denis.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71670" y="1357298"/>
            <a:ext cx="3857652" cy="25664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2232" name="Picture 8" descr="Ð¡Ð²ÑÑÐ»Ð¸Ð½Ð° Ð²ÑÐ´ Luda  Denis.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428860" y="4000504"/>
            <a:ext cx="2789293" cy="20687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2234" name="Picture 10" descr="Ð¡Ð²ÑÑÐ»Ð¸Ð½Ð° Ð²ÑÐ´ Luda  Denis.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000760" y="1643050"/>
            <a:ext cx="2793306" cy="20717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969822"/>
          </a:xfrm>
        </p:spPr>
        <p:txBody>
          <a:bodyPr>
            <a:normAutofit lnSpcReduction="10000"/>
          </a:bodyPr>
          <a:lstStyle/>
          <a:p>
            <a:r>
              <a:rPr lang="ru-RU" dirty="0" err="1" smtClean="0"/>
              <a:t>Казково-сніданкова</a:t>
            </a:r>
            <a:r>
              <a:rPr lang="ru-RU" dirty="0" smtClean="0"/>
              <a:t> </a:t>
            </a:r>
            <a:r>
              <a:rPr lang="ru-RU" dirty="0" err="1" smtClean="0"/>
              <a:t>зустріч</a:t>
            </a:r>
            <a:r>
              <a:rPr lang="ru-RU" dirty="0" smtClean="0"/>
              <a:t> </a:t>
            </a:r>
            <a:r>
              <a:rPr lang="ru-RU" dirty="0" err="1" smtClean="0"/>
              <a:t>з</a:t>
            </a:r>
            <a:r>
              <a:rPr lang="ru-RU" dirty="0" smtClean="0"/>
              <a:t> </a:t>
            </a:r>
            <a:r>
              <a:rPr lang="ru-RU" u="sng" dirty="0" smtClean="0">
                <a:hlinkClick r:id="rId3" tooltip="Олеся Овчар"/>
              </a:rPr>
              <a:t>Олесею Овчар</a:t>
            </a:r>
            <a:endParaRPr lang="uk-UA" dirty="0"/>
          </a:p>
        </p:txBody>
      </p:sp>
      <p:pic>
        <p:nvPicPr>
          <p:cNvPr id="83970" name="Picture 2" descr="Ð¡Ð²ÑÑÐ»Ð¸Ð½Ð° Ð²ÑÐ´ Luda  Denis.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596" y="1571612"/>
            <a:ext cx="3143208" cy="23574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3972" name="Picture 4" descr="Ð¡Ð²ÑÑÐ»Ð¸Ð½Ð° Ð²ÑÐ´ Luda  Denis.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8596" y="4071942"/>
            <a:ext cx="3071834" cy="23038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3976" name="Picture 8" descr="Ð¡Ð²ÑÑÐ»Ð¸Ð½Ð° Ð²ÑÐ´ Luda  Denis.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429124" y="3929066"/>
            <a:ext cx="3357586" cy="2518190"/>
          </a:xfrm>
          <a:prstGeom prst="rect">
            <a:avLst/>
          </a:prstGeom>
          <a:noFill/>
        </p:spPr>
      </p:pic>
      <p:pic>
        <p:nvPicPr>
          <p:cNvPr id="83978" name="Picture 10" descr="Ð¡Ð²ÑÑÐ»Ð¸Ð½Ð° Ð²ÑÐ´ Luda  Denis.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429124" y="1357298"/>
            <a:ext cx="3333773" cy="25003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1398450"/>
          </a:xfrm>
        </p:spPr>
        <p:txBody>
          <a:bodyPr>
            <a:normAutofit fontScale="55000" lnSpcReduction="20000"/>
          </a:bodyPr>
          <a:lstStyle/>
          <a:p>
            <a:r>
              <a:rPr lang="uk-UA" dirty="0" smtClean="0"/>
              <a:t>Діамантове </a:t>
            </a:r>
            <a:r>
              <a:rPr lang="uk-UA" dirty="0" err="1" smtClean="0"/>
              <a:t>ранжування</a:t>
            </a:r>
            <a:r>
              <a:rPr lang="uk-UA" dirty="0" smtClean="0"/>
              <a:t>. Виявляється зробити вибір коли всі твердження правильні і їх забагато, а ще вирішити, що важливіше, не так то і просто! Але в обговоренні ми знайшли істину! Мої дітлахи, на відміну від дорослих, чітко розуміють, яку шкоду довкіллю наносить паління сухої трави і вогню у недозволених місцях! Розуміють, що топтати траву теж не можна, але шкоди все-таки менше! От такі </a:t>
            </a:r>
            <a:r>
              <a:rPr lang="uk-UA" dirty="0" err="1" smtClean="0"/>
              <a:t>мудрагелики</a:t>
            </a:r>
            <a:r>
              <a:rPr lang="uk-UA" dirty="0" smtClean="0"/>
              <a:t>!</a:t>
            </a:r>
            <a:endParaRPr lang="uk-UA" dirty="0"/>
          </a:p>
        </p:txBody>
      </p:sp>
      <p:pic>
        <p:nvPicPr>
          <p:cNvPr id="81922" name="Picture 2" descr="Ð¡Ð²ÑÑÐ»Ð¸Ð½Ð° Ð²ÑÐ´ Luda  Denis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3911182"/>
            <a:ext cx="3357586" cy="251819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1924" name="Picture 4" descr="Ð¡Ð²ÑÑÐ»Ð¸Ð½Ð° Ð²ÑÐ´ Luda  Denis.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86182" y="3946925"/>
            <a:ext cx="3357586" cy="251819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1926" name="Picture 6" descr="Ð¡Ð²ÑÑÐ»Ð¸Ð½Ð° Ð²ÑÐ´ Luda  Denis.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15140" y="1643050"/>
            <a:ext cx="1928826" cy="257176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1928" name="Picture 8" descr="Ð¡Ð²ÑÑÐ»Ð¸Ð½Ð° Ð²ÑÐ´ Luda  Denis.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0034" y="1785926"/>
            <a:ext cx="2571704" cy="192877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1930" name="Picture 10" descr="Ð¡Ð²ÑÑÐ»Ð¸Ð½Ð° Ð²ÑÐ´ Luda  Denis.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571868" y="1785926"/>
            <a:ext cx="2428892" cy="182166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684070"/>
          </a:xfrm>
        </p:spPr>
        <p:txBody>
          <a:bodyPr/>
          <a:lstStyle/>
          <a:p>
            <a:r>
              <a:rPr lang="uk-UA" dirty="0" smtClean="0"/>
              <a:t>Тематичний тиждень </a:t>
            </a:r>
            <a:r>
              <a:rPr lang="uk-UA" dirty="0" err="1" smtClean="0"/>
              <a:t>“Космос”</a:t>
            </a:r>
            <a:endParaRPr lang="uk-UA" dirty="0"/>
          </a:p>
        </p:txBody>
      </p:sp>
      <p:pic>
        <p:nvPicPr>
          <p:cNvPr id="66562" name="Picture 2" descr="Ð¡Ð²ÑÑÐ»Ð¸Ð½Ð° Ð²ÑÐ´ Luda  Denis.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25858" y="3571876"/>
            <a:ext cx="2303828" cy="30717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6564" name="Picture 4" descr="Ð¡Ð²ÑÑÐ»Ð¸Ð½Ð° Ð²ÑÐ´ Luda  Denis.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20" y="3619500"/>
            <a:ext cx="2214578" cy="29527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6566" name="Picture 6" descr="Ð¡Ð²ÑÑÐ»Ð¸Ð½Ð° Ð²ÑÐ´ Luda  Denis.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786050" y="3714752"/>
            <a:ext cx="3714776" cy="27860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6568" name="Picture 8" descr="Ð¡Ð²ÑÑÐ»Ð¸Ð½Ð° Ð²ÑÐ´ Luda  Denis.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572264" y="428604"/>
            <a:ext cx="2357406" cy="31432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6570" name="Picture 10" descr="Ð¡Ð²ÑÑÐ»Ð¸Ð½Ð° Ð²ÑÐ´ Luda  Denis.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143372" y="1214422"/>
            <a:ext cx="2204730" cy="24840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6572" name="Picture 12" descr="Ð¡Ð²ÑÑÐ»Ð¸Ð½Ð° Ð²ÑÐ´ Luda  Denis.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42910" y="1285860"/>
            <a:ext cx="2935245" cy="22014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684070"/>
          </a:xfrm>
        </p:spPr>
        <p:txBody>
          <a:bodyPr>
            <a:noAutofit/>
          </a:bodyPr>
          <a:lstStyle/>
          <a:p>
            <a:r>
              <a:rPr lang="uk-UA" sz="3600" dirty="0" smtClean="0"/>
              <a:t>Розпис пряників до </a:t>
            </a:r>
          </a:p>
          <a:p>
            <a:pPr>
              <a:buNone/>
            </a:pPr>
            <a:r>
              <a:rPr lang="uk-UA" sz="3600" dirty="0" smtClean="0"/>
              <a:t>Великодня</a:t>
            </a:r>
            <a:endParaRPr lang="uk-UA" sz="3600" dirty="0"/>
          </a:p>
        </p:txBody>
      </p:sp>
      <p:pic>
        <p:nvPicPr>
          <p:cNvPr id="65538" name="Picture 2" descr="Ð¡Ð²ÑÑÐ»Ð¸Ð½Ð° Ð²ÑÐ´ Luda  Denis.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7" y="3429000"/>
            <a:ext cx="4095779" cy="30718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5540" name="Picture 4" descr="Ð¡Ð²ÑÑÐ»Ð¸Ð½Ð° Ð²ÑÐ´ Luda  Denis.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472" y="3429000"/>
            <a:ext cx="4071966" cy="30539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5542" name="Picture 6" descr="Ð¡Ð²ÑÑÐ»Ð¸Ð½Ð° Ð²ÑÐ´ Luda  Denis.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62502" y="500042"/>
            <a:ext cx="3810026" cy="2857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612632"/>
          </a:xfrm>
        </p:spPr>
        <p:txBody>
          <a:bodyPr>
            <a:noAutofit/>
          </a:bodyPr>
          <a:lstStyle/>
          <a:p>
            <a:r>
              <a:rPr lang="uk-UA" sz="3600" dirty="0" smtClean="0"/>
              <a:t>Великодні дзвони</a:t>
            </a:r>
            <a:endParaRPr lang="uk-UA" sz="3600" dirty="0"/>
          </a:p>
        </p:txBody>
      </p:sp>
      <p:pic>
        <p:nvPicPr>
          <p:cNvPr id="64514" name="Picture 2" descr="Ð¡Ð²ÑÑÐ»Ð¸Ð½Ð° Ð²ÑÐ´ Luda  Denis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0" y="1214422"/>
            <a:ext cx="4214842" cy="31611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4516" name="Picture 4" descr="Ð¡Ð²ÑÑÐ»Ð¸Ð½Ð° Ð²ÑÐ´ Luda  Denis.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2857496"/>
            <a:ext cx="4286247" cy="321468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71472" y="500042"/>
            <a:ext cx="8183880" cy="901804"/>
          </a:xfrm>
        </p:spPr>
        <p:txBody>
          <a:bodyPr/>
          <a:lstStyle/>
          <a:p>
            <a:pPr algn="ctr"/>
            <a:r>
              <a:rPr lang="uk-UA" dirty="0" smtClean="0"/>
              <a:t>Наша перша сповідь</a:t>
            </a:r>
            <a:endParaRPr lang="uk-UA" dirty="0"/>
          </a:p>
        </p:txBody>
      </p:sp>
      <p:pic>
        <p:nvPicPr>
          <p:cNvPr id="63490" name="Picture 2" descr="Ð¡Ð²ÑÑÐ»Ð¸Ð½Ð° Ð²ÑÐ´ Luda  Denis.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4000504"/>
            <a:ext cx="3357586" cy="25181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3492" name="Picture 4" descr="Ð¡Ð²ÑÑÐ»Ð¸Ð½Ð° Ð²ÑÐ´ Luda  Denis.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20" y="4000504"/>
            <a:ext cx="3214646" cy="24109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3494" name="Picture 6" descr="Ð¡Ð²ÑÑÐ»Ð¸Ð½Ð° Ð²ÑÐ´ Luda  Denis.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86380" y="1500174"/>
            <a:ext cx="3214710" cy="24110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3496" name="Picture 8" descr="Ð¡Ð²ÑÑÐ»Ð¸Ð½Ð° Ð²ÑÐ´ Luda  Denis.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214414" y="1428736"/>
            <a:ext cx="3429024" cy="2571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14348" y="357166"/>
            <a:ext cx="7772400" cy="1357322"/>
          </a:xfrm>
        </p:spPr>
        <p:txBody>
          <a:bodyPr/>
          <a:lstStyle/>
          <a:p>
            <a:r>
              <a:rPr lang="uk-UA" dirty="0" smtClean="0"/>
              <a:t>урочисте</a:t>
            </a:r>
            <a:endParaRPr lang="uk-UA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71472" y="857232"/>
            <a:ext cx="3786214" cy="914400"/>
          </a:xfrm>
        </p:spPr>
        <p:txBody>
          <a:bodyPr/>
          <a:lstStyle/>
          <a:p>
            <a:pPr algn="l"/>
            <a:r>
              <a:rPr lang="uk-UA" dirty="0" smtClean="0"/>
              <a:t>Урочисте Перше Причастя</a:t>
            </a:r>
            <a:endParaRPr lang="uk-UA" dirty="0"/>
          </a:p>
        </p:txBody>
      </p:sp>
      <p:pic>
        <p:nvPicPr>
          <p:cNvPr id="60420" name="Picture 4" descr="Ð¡Ð²ÑÑÐ»Ð¸Ð½Ð° Ð²ÑÐ´ Luda  Denis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57686" y="857232"/>
            <a:ext cx="4143340" cy="276222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0422" name="Picture 6" descr="Ð¡Ð²ÑÑÐ»Ð¸Ð½Ð° Ð²ÑÐ´ Luda  Denis.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28662" y="2285992"/>
            <a:ext cx="2714644" cy="407196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0424" name="Picture 8" descr="Ð¡Ð²ÑÑÐ»Ð¸Ð½Ð° Ð²ÑÐ´ Luda  Denis.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57686" y="3714752"/>
            <a:ext cx="4357718" cy="290514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684070"/>
          </a:xfrm>
        </p:spPr>
        <p:txBody>
          <a:bodyPr>
            <a:noAutofit/>
          </a:bodyPr>
          <a:lstStyle/>
          <a:p>
            <a:r>
              <a:rPr lang="uk-UA" sz="4000" dirty="0" smtClean="0"/>
              <a:t>День вишиванки </a:t>
            </a:r>
          </a:p>
          <a:p>
            <a:pPr>
              <a:buNone/>
            </a:pPr>
            <a:r>
              <a:rPr lang="uk-UA" sz="4000" dirty="0" smtClean="0"/>
              <a:t>в школі</a:t>
            </a:r>
            <a:endParaRPr lang="uk-UA" sz="4000" dirty="0"/>
          </a:p>
        </p:txBody>
      </p:sp>
      <p:pic>
        <p:nvPicPr>
          <p:cNvPr id="74754" name="Picture 2" descr="Ð¡Ð²ÑÑÐ»Ð¸Ð½Ð° Ð²ÑÐ´ Luda  Denis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29058" y="1428736"/>
            <a:ext cx="4857720" cy="273246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4756" name="Picture 4" descr="Ð¡Ð²ÑÑÐ»Ð¸Ð½Ð° Ð²ÑÐ´ Luda  Denis.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57884" y="4143380"/>
            <a:ext cx="2928926" cy="21966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4758" name="Picture 6" descr="Ð¡Ð²ÑÑÐ»Ð¸Ð½Ð° Ð²ÑÐ´ Luda  Denis.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00364" y="4214818"/>
            <a:ext cx="2857520" cy="21431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4760" name="Picture 8" descr="Ð¡Ð²ÑÑÐ»Ð¸Ð½Ð° Ð²ÑÐ´ Luda  Denis.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4282" y="4214818"/>
            <a:ext cx="2786018" cy="20895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1428736"/>
            <a:ext cx="8183880" cy="1759060"/>
          </a:xfrm>
        </p:spPr>
        <p:txBody>
          <a:bodyPr/>
          <a:lstStyle/>
          <a:p>
            <a:r>
              <a:rPr lang="uk-UA" dirty="0" smtClean="0"/>
              <a:t>Екскурсія в зоопарк </a:t>
            </a:r>
          </a:p>
          <a:p>
            <a:r>
              <a:rPr lang="uk-UA" dirty="0" err="1" smtClean="0"/>
              <a:t>“Лімпопо”</a:t>
            </a:r>
            <a:endParaRPr lang="uk-UA" dirty="0"/>
          </a:p>
        </p:txBody>
      </p:sp>
      <p:pic>
        <p:nvPicPr>
          <p:cNvPr id="67586" name="Picture 2" descr="Ð¡Ð²ÑÑÐ»Ð¸Ð½Ð° Ð²ÑÐ´ Luda  Denis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488" y="3571876"/>
            <a:ext cx="3619525" cy="2714644"/>
          </a:xfrm>
          <a:prstGeom prst="rect">
            <a:avLst/>
          </a:prstGeom>
          <a:noFill/>
        </p:spPr>
      </p:pic>
      <p:pic>
        <p:nvPicPr>
          <p:cNvPr id="67588" name="Picture 4" descr="Ð¡Ð²ÑÑÐ»Ð¸Ð½Ð° Ð²ÑÐ´ Luda  Denis.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43504" y="428604"/>
            <a:ext cx="3786214" cy="2986903"/>
          </a:xfrm>
          <a:prstGeom prst="rect">
            <a:avLst/>
          </a:prstGeom>
          <a:noFill/>
        </p:spPr>
      </p:pic>
      <p:pic>
        <p:nvPicPr>
          <p:cNvPr id="67590" name="Picture 6" descr="Ð¡Ð²ÑÑÐ»Ð¸Ð½Ð° Ð²ÑÐ´ Luda  Denis.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596" y="3357562"/>
            <a:ext cx="2303875" cy="3071834"/>
          </a:xfrm>
          <a:prstGeom prst="rect">
            <a:avLst/>
          </a:prstGeom>
          <a:noFill/>
        </p:spPr>
      </p:pic>
      <p:pic>
        <p:nvPicPr>
          <p:cNvPr id="8" name="Picture 4" descr="Ð¡Ð²ÑÑÐ»Ð¸Ð½Ð° Ð²ÑÐ´ Luda  Denis.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572264" y="3429000"/>
            <a:ext cx="2357422" cy="314322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714488"/>
            <a:ext cx="8183880" cy="1112698"/>
          </a:xfrm>
        </p:spPr>
        <p:txBody>
          <a:bodyPr/>
          <a:lstStyle/>
          <a:p>
            <a:r>
              <a:rPr lang="uk-UA" dirty="0" smtClean="0"/>
              <a:t>Дельфінарій </a:t>
            </a:r>
            <a:r>
              <a:rPr lang="uk-UA" dirty="0" err="1" smtClean="0"/>
              <a:t>“Оскар”</a:t>
            </a:r>
            <a:endParaRPr lang="uk-UA" dirty="0"/>
          </a:p>
        </p:txBody>
      </p:sp>
      <p:pic>
        <p:nvPicPr>
          <p:cNvPr id="73730" name="Picture 2" descr="Ð¡Ð²ÑÑÐ»Ð¸Ð½Ð° Ð²ÑÐ´ Luda  Denis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3786190"/>
            <a:ext cx="5886686" cy="2857496"/>
          </a:xfrm>
          <a:prstGeom prst="rect">
            <a:avLst/>
          </a:prstGeom>
          <a:noFill/>
        </p:spPr>
      </p:pic>
      <p:pic>
        <p:nvPicPr>
          <p:cNvPr id="73734" name="Picture 6" descr="Ð¡Ð²ÑÑÐ»Ð¸Ð½Ð° Ð²ÑÐ´ Luda  Denis.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4876" y="714356"/>
            <a:ext cx="4190966" cy="3143225"/>
          </a:xfrm>
          <a:prstGeom prst="rect">
            <a:avLst/>
          </a:prstGeom>
          <a:noFill/>
        </p:spPr>
      </p:pic>
      <p:pic>
        <p:nvPicPr>
          <p:cNvPr id="73736" name="Picture 8" descr="Ð¡Ð²ÑÑÐ»Ð¸Ð½Ð° Ð²ÑÐ´ ÐÐ°ÑÐ°Ð»ÑÑ Ð¡ÐµÐ½Ð¸Ðº.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43702" y="3929066"/>
            <a:ext cx="1785950" cy="254001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826946"/>
          </a:xfrm>
        </p:spPr>
        <p:txBody>
          <a:bodyPr>
            <a:normAutofit fontScale="92500" lnSpcReduction="20000"/>
          </a:bodyPr>
          <a:lstStyle/>
          <a:p>
            <a:r>
              <a:rPr lang="uk-UA" dirty="0" smtClean="0"/>
              <a:t>Екскурсія в </a:t>
            </a:r>
            <a:r>
              <a:rPr lang="uk-UA" dirty="0" err="1" smtClean="0"/>
              <a:t>кінно-спортивний</a:t>
            </a:r>
            <a:endParaRPr lang="uk-UA" dirty="0" smtClean="0"/>
          </a:p>
          <a:p>
            <a:pPr>
              <a:buNone/>
            </a:pPr>
            <a:r>
              <a:rPr lang="uk-UA" dirty="0" smtClean="0"/>
              <a:t>клуб</a:t>
            </a:r>
            <a:endParaRPr lang="uk-UA" dirty="0"/>
          </a:p>
        </p:txBody>
      </p:sp>
      <p:pic>
        <p:nvPicPr>
          <p:cNvPr id="57346" name="Picture 2" descr="Ð¡Ð²ÑÑÐ»Ð¸Ð½Ð° Ð²ÑÐ´ Luda  Denis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4214818"/>
            <a:ext cx="2928958" cy="21875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7348" name="Picture 4" descr="Ð¡Ð²ÑÑÐ»Ð¸Ð½Ð° Ð²ÑÐ´ Luda  Denis.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3570983"/>
            <a:ext cx="3773483" cy="28261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7350" name="Picture 6" descr="Ð¡Ð²ÑÑÐ»Ð¸Ð½Ð° Ð²ÑÐ´ Luda  Denis.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034" y="1428736"/>
            <a:ext cx="1982405" cy="26432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7352" name="Picture 8" descr="Ð¡Ð²ÑÑÐ»Ð¸Ð½Ð° Ð²ÑÐ´ Luda  Denis.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643174" y="1571612"/>
            <a:ext cx="1785950" cy="23812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7354" name="Picture 10" descr="Ð¡Ð²ÑÑÐ»Ð¸Ð½Ð° Ð²ÑÐ´ Luda  Denis.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357950" y="285728"/>
            <a:ext cx="2487599" cy="33167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1041260"/>
          </a:xfrm>
        </p:spPr>
        <p:txBody>
          <a:bodyPr/>
          <a:lstStyle/>
          <a:p>
            <a:r>
              <a:rPr lang="uk-UA" dirty="0" smtClean="0"/>
              <a:t>Урок добра. Гуманне </a:t>
            </a:r>
          </a:p>
          <a:p>
            <a:pPr>
              <a:buNone/>
            </a:pPr>
            <a:r>
              <a:rPr lang="uk-UA" dirty="0" smtClean="0"/>
              <a:t>с</a:t>
            </a:r>
            <a:r>
              <a:rPr lang="uk-UA" dirty="0" smtClean="0"/>
              <a:t>тавлення до тварин.</a:t>
            </a:r>
            <a:endParaRPr lang="uk-UA" dirty="0"/>
          </a:p>
        </p:txBody>
      </p:sp>
      <p:pic>
        <p:nvPicPr>
          <p:cNvPr id="1026" name="Picture 2" descr="Ð¡Ð²ÑÑÐ»Ð¸Ð½Ð° Ð²ÑÐ´ Luda  Denis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2928934"/>
            <a:ext cx="2496806" cy="33664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Ð¡Ð²ÑÑÐ»Ð¸Ð½Ð° Ð²ÑÐ´ Luda  Denis.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43504" y="3714752"/>
            <a:ext cx="3765313" cy="27926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0" name="Picture 6" descr="Ð¡Ð²ÑÑÐ»Ð¸Ð½Ð° Ð²ÑÐ´ Luda  Denis.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72132" y="714356"/>
            <a:ext cx="2805111" cy="28051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4" name="Picture 10" descr="Ð¡Ð²ÑÑÐ»Ð¸Ð½Ð° Ð²ÑÐ´ Luda  Denis.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143240" y="1928802"/>
            <a:ext cx="1995610" cy="26907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826946"/>
          </a:xfrm>
        </p:spPr>
        <p:txBody>
          <a:bodyPr>
            <a:normAutofit fontScale="92500" lnSpcReduction="20000"/>
          </a:bodyPr>
          <a:lstStyle/>
          <a:p>
            <a:r>
              <a:rPr lang="uk-UA" dirty="0" smtClean="0"/>
              <a:t>Виховна година </a:t>
            </a:r>
            <a:r>
              <a:rPr lang="uk-UA" dirty="0" err="1" smtClean="0"/>
              <a:t>”Покрова</a:t>
            </a:r>
            <a:r>
              <a:rPr lang="uk-UA" dirty="0" smtClean="0"/>
              <a:t> – світле свято нашого </a:t>
            </a:r>
            <a:r>
              <a:rPr lang="uk-UA" dirty="0" err="1" smtClean="0"/>
              <a:t>народу”</a:t>
            </a:r>
            <a:endParaRPr lang="uk-UA" dirty="0"/>
          </a:p>
        </p:txBody>
      </p:sp>
      <p:pic>
        <p:nvPicPr>
          <p:cNvPr id="51202" name="Picture 2" descr="Ð¡Ð²ÑÑÐ»Ð¸Ð½Ð° Ð²ÑÐ´ Luda  Denis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100" y="1285860"/>
            <a:ext cx="6858000" cy="50863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1112698"/>
          </a:xfrm>
        </p:spPr>
        <p:txBody>
          <a:bodyPr/>
          <a:lstStyle/>
          <a:p>
            <a:pPr algn="ctr"/>
            <a:r>
              <a:rPr lang="uk-UA" dirty="0" smtClean="0"/>
              <a:t>Творимо </a:t>
            </a:r>
            <a:endParaRPr lang="uk-UA" dirty="0"/>
          </a:p>
        </p:txBody>
      </p:sp>
      <p:pic>
        <p:nvPicPr>
          <p:cNvPr id="58370" name="Picture 2" descr="Ð¡Ð²ÑÑÐ»Ð¸Ð½Ð° Ð²ÑÐ´ Luda  Denis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5" y="1492147"/>
            <a:ext cx="3714775" cy="50086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8372" name="Picture 4" descr="Ð¡Ð²ÑÑÐ»Ð¸Ð½Ð° Ð²ÑÐ´ Luda  Denis.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0562" y="1714488"/>
            <a:ext cx="3643338" cy="49123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1255574"/>
          </a:xfrm>
        </p:spPr>
        <p:txBody>
          <a:bodyPr/>
          <a:lstStyle/>
          <a:p>
            <a:r>
              <a:rPr lang="uk-UA" dirty="0" smtClean="0"/>
              <a:t>Доглядаємо за ротовою </a:t>
            </a:r>
          </a:p>
          <a:p>
            <a:pPr>
              <a:buNone/>
            </a:pPr>
            <a:r>
              <a:rPr lang="uk-UA" dirty="0" smtClean="0"/>
              <a:t>               порожниною</a:t>
            </a:r>
            <a:endParaRPr lang="uk-UA" dirty="0"/>
          </a:p>
        </p:txBody>
      </p:sp>
      <p:pic>
        <p:nvPicPr>
          <p:cNvPr id="53250" name="Picture 2" descr="Ð¡Ð²ÑÑÐ»Ð¸Ð½Ð° Ð²ÑÐ´ Luda  Denis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4214818"/>
            <a:ext cx="3071834" cy="23038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3252" name="Picture 4" descr="Ð¡Ð²ÑÑÐ»Ð¸Ð½Ð° Ð²ÑÐ´ Luda  Denis.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86446" y="4196923"/>
            <a:ext cx="3143272" cy="23574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3254" name="Picture 6" descr="Ð¡Ð²ÑÑÐ»Ð¸Ð½Ð° Ð²ÑÐ´ Luda  Denis.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86512" y="642918"/>
            <a:ext cx="2344723" cy="31262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3256" name="Picture 8" descr="Ð¡Ð²ÑÑÐ»Ð¸Ð½Ð° Ð²ÑÐ´ Luda  Denis.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00430" y="1857364"/>
            <a:ext cx="2286016" cy="30480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3258" name="Picture 10" descr="Ð¡Ð²ÑÑÐ»Ð¸Ð½Ð° Ð²ÑÐ´ Luda  Denis.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28597" y="1443522"/>
            <a:ext cx="2000264" cy="26670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5000636"/>
            <a:ext cx="6972320" cy="1051560"/>
          </a:xfrm>
        </p:spPr>
        <p:txBody>
          <a:bodyPr>
            <a:normAutofit fontScale="90000"/>
          </a:bodyPr>
          <a:lstStyle/>
          <a:p>
            <a:pPr algn="ctr"/>
            <a:r>
              <a:rPr lang="uk-UA" dirty="0" smtClean="0"/>
              <a:t>Посиденьки з</a:t>
            </a:r>
            <a:br>
              <a:rPr lang="uk-UA" dirty="0" smtClean="0"/>
            </a:br>
            <a:r>
              <a:rPr lang="uk-UA" dirty="0" smtClean="0"/>
              <a:t> Віталією Савченко)</a:t>
            </a:r>
            <a:endParaRPr lang="uk-UA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969822"/>
          </a:xfrm>
        </p:spPr>
        <p:txBody>
          <a:bodyPr/>
          <a:lstStyle/>
          <a:p>
            <a:endParaRPr lang="uk-UA" dirty="0"/>
          </a:p>
        </p:txBody>
      </p:sp>
      <p:pic>
        <p:nvPicPr>
          <p:cNvPr id="46082" name="Picture 2" descr="Ð¡Ð²ÑÑÐ»Ð¸Ð½Ð° Ð²ÑÐ´ Luda  Denis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1643050"/>
            <a:ext cx="2214578" cy="29527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6084" name="Picture 4" descr="Ð¡Ð²ÑÑÐ»Ð¸Ð½Ð° Ð²ÑÐ´ Luda  Denis.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15140" y="3714752"/>
            <a:ext cx="2143140" cy="2857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6086" name="Picture 6" descr="Ð¡Ð²ÑÑÐ»Ð¸Ð½Ð° Ð²ÑÐ´ Luda  Denis.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86051" y="1678744"/>
            <a:ext cx="3786214" cy="28396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6088" name="Picture 8" descr="Ð¡Ð²ÑÑÐ»Ð¸Ð½Ð° Ð²ÑÐ´ Luda  Denis.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flipH="1">
            <a:off x="6643702" y="571480"/>
            <a:ext cx="1899019" cy="25320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397</TotalTime>
  <Words>329</Words>
  <Application>Microsoft Office PowerPoint</Application>
  <PresentationFormat>Экран (4:3)</PresentationFormat>
  <Paragraphs>52</Paragraphs>
  <Slides>39</Slides>
  <Notes>5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0" baseType="lpstr">
      <vt:lpstr>Аспект</vt:lpstr>
      <vt:lpstr>Звіт з виховної роботи  в 2-Б класі вчитель РИМИК Л.М.</vt:lpstr>
      <vt:lpstr>1 вересня</vt:lpstr>
      <vt:lpstr>Слайд 3</vt:lpstr>
      <vt:lpstr>Слайд 4</vt:lpstr>
      <vt:lpstr>Слайд 5</vt:lpstr>
      <vt:lpstr>Слайд 6</vt:lpstr>
      <vt:lpstr>Слайд 7</vt:lpstr>
      <vt:lpstr>Слайд 8</vt:lpstr>
      <vt:lpstr>Посиденьки з  Віталією Савченко)</vt:lpstr>
      <vt:lpstr>Слайд 10</vt:lpstr>
      <vt:lpstr>Слайд 11</vt:lpstr>
      <vt:lpstr>Свято Миколая</vt:lpstr>
      <vt:lpstr>Слайд 13</vt:lpstr>
      <vt:lpstr>Слайд 14</vt:lpstr>
      <vt:lpstr>Слайд 15</vt:lpstr>
      <vt:lpstr>Слайд 16</vt:lpstr>
      <vt:lpstr>Показовий урок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урочисте</vt:lpstr>
      <vt:lpstr>Слайд 37</vt:lpstr>
      <vt:lpstr>Слайд 38</vt:lpstr>
      <vt:lpstr>Слайд 39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School</dc:creator>
  <cp:lastModifiedBy>School</cp:lastModifiedBy>
  <cp:revision>8</cp:revision>
  <dcterms:created xsi:type="dcterms:W3CDTF">2019-06-03T15:14:31Z</dcterms:created>
  <dcterms:modified xsi:type="dcterms:W3CDTF">2019-08-22T20:41:47Z</dcterms:modified>
</cp:coreProperties>
</file>