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3BE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60"/>
  </p:normalViewPr>
  <p:slideViewPr>
    <p:cSldViewPr>
      <p:cViewPr varScale="1">
        <p:scale>
          <a:sx n="47" d="100"/>
          <a:sy n="47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992888" cy="1800200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chemeClr val="tx1"/>
                </a:solidFill>
                <a:latin typeface="Monotype Corsiva" pitchFamily="66" charset="0"/>
              </a:rPr>
              <a:t>Звіт з виховної роботи </a:t>
            </a:r>
            <a:br>
              <a:rPr lang="uk-UA" sz="5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5400" dirty="0" smtClean="0">
                <a:solidFill>
                  <a:schemeClr val="tx1"/>
                </a:solidFill>
                <a:latin typeface="Monotype Corsiva" pitchFamily="66" charset="0"/>
              </a:rPr>
              <a:t>9-А класу </a:t>
            </a:r>
            <a:br>
              <a:rPr lang="uk-UA" sz="5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4400" dirty="0" smtClean="0">
                <a:solidFill>
                  <a:schemeClr val="tx1"/>
                </a:solidFill>
                <a:latin typeface="Monotype Corsiva" pitchFamily="66" charset="0"/>
              </a:rPr>
              <a:t>(2019-2020 </a:t>
            </a:r>
            <a:r>
              <a:rPr lang="uk-UA" sz="4400" dirty="0" err="1" smtClean="0">
                <a:solidFill>
                  <a:schemeClr val="tx1"/>
                </a:solidFill>
                <a:latin typeface="Monotype Corsiva" pitchFamily="66" charset="0"/>
              </a:rPr>
              <a:t>н.р</a:t>
            </a:r>
            <a:r>
              <a:rPr lang="uk-UA" sz="4400" dirty="0" smtClean="0">
                <a:solidFill>
                  <a:schemeClr val="tx1"/>
                </a:solidFill>
                <a:latin typeface="Monotype Corsiva" pitchFamily="66" charset="0"/>
              </a:rPr>
              <a:t>.)</a:t>
            </a:r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564904"/>
            <a:ext cx="4419600" cy="2235696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Monotype Corsiva" pitchFamily="66" charset="0"/>
              </a:rPr>
              <a:t>Класний керівник: Дем’янчук </a:t>
            </a:r>
            <a:r>
              <a:rPr lang="uk-UA" sz="3600" dirty="0">
                <a:latin typeface="Monotype Corsiva" pitchFamily="66" charset="0"/>
              </a:rPr>
              <a:t>Н</a:t>
            </a:r>
            <a:r>
              <a:rPr lang="uk-UA" sz="3600" dirty="0" smtClean="0">
                <a:latin typeface="Monotype Corsiva" pitchFamily="66" charset="0"/>
              </a:rPr>
              <a:t>.П.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2291" name="Picture 3" descr="C:\Users\user\Desktop\yzobrazhenye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149080"/>
            <a:ext cx="37546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6297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Monotype Corsiva" pitchFamily="66" charset="0"/>
              </a:rPr>
              <a:t>22.11.2019р. 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Екскурсія на «Ярмарку професій» до Університету Короля Данила.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" name="Picture 2" descr="C:\Users\user\Desktop\фотозвіт\IMG-39c75eada15936b062a4bb0d26bd863e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060848"/>
            <a:ext cx="3960440" cy="295232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Monotype Corsiva" pitchFamily="66" charset="0"/>
              </a:rPr>
              <a:t> Школа — </a:t>
            </a:r>
            <a:r>
              <a:rPr lang="ru-RU" sz="2800" dirty="0" err="1">
                <a:latin typeface="Monotype Corsiva" pitchFamily="66" charset="0"/>
              </a:rPr>
              <a:t>це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майстерня</a:t>
            </a:r>
            <a:r>
              <a:rPr lang="ru-RU" sz="2800" dirty="0">
                <a:latin typeface="Monotype Corsiva" pitchFamily="66" charset="0"/>
              </a:rPr>
              <a:t>, де </a:t>
            </a:r>
            <a:r>
              <a:rPr lang="ru-RU" sz="2800" dirty="0" err="1">
                <a:latin typeface="Monotype Corsiva" pitchFamily="66" charset="0"/>
              </a:rPr>
              <a:t>формується</a:t>
            </a:r>
            <a:r>
              <a:rPr lang="ru-RU" sz="2800" dirty="0">
                <a:latin typeface="Monotype Corsiva" pitchFamily="66" charset="0"/>
              </a:rPr>
              <a:t> думка </a:t>
            </a:r>
            <a:r>
              <a:rPr lang="ru-RU" sz="2800" dirty="0" err="1">
                <a:latin typeface="Monotype Corsiva" pitchFamily="66" charset="0"/>
              </a:rPr>
              <a:t>підростаючого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покоління</a:t>
            </a:r>
            <a:r>
              <a:rPr lang="ru-RU" sz="2800" dirty="0">
                <a:latin typeface="Monotype Corsiva" pitchFamily="66" charset="0"/>
              </a:rPr>
              <a:t>, треба </a:t>
            </a:r>
            <a:r>
              <a:rPr lang="ru-RU" sz="2800" dirty="0" err="1">
                <a:latin typeface="Monotype Corsiva" pitchFamily="66" charset="0"/>
              </a:rPr>
              <a:t>міцно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тримати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її</a:t>
            </a:r>
            <a:r>
              <a:rPr lang="ru-RU" sz="2800" dirty="0">
                <a:latin typeface="Monotype Corsiva" pitchFamily="66" charset="0"/>
              </a:rPr>
              <a:t> в руках, </a:t>
            </a:r>
            <a:r>
              <a:rPr lang="ru-RU" sz="2800" dirty="0" err="1">
                <a:latin typeface="Monotype Corsiva" pitchFamily="66" charset="0"/>
              </a:rPr>
              <a:t>якщо</a:t>
            </a:r>
            <a:r>
              <a:rPr lang="ru-RU" sz="2800" dirty="0">
                <a:latin typeface="Monotype Corsiva" pitchFamily="66" charset="0"/>
              </a:rPr>
              <a:t> не </a:t>
            </a:r>
            <a:r>
              <a:rPr lang="ru-RU" sz="2800" dirty="0" err="1">
                <a:latin typeface="Monotype Corsiva" pitchFamily="66" charset="0"/>
              </a:rPr>
              <a:t>хочеш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випустити</a:t>
            </a:r>
            <a:r>
              <a:rPr lang="ru-RU" sz="2800" dirty="0">
                <a:latin typeface="Monotype Corsiva" pitchFamily="66" charset="0"/>
              </a:rPr>
              <a:t> з рук </a:t>
            </a:r>
            <a:r>
              <a:rPr lang="ru-RU" sz="2800" dirty="0" err="1">
                <a:latin typeface="Monotype Corsiva" pitchFamily="66" charset="0"/>
              </a:rPr>
              <a:t>майбутнє</a:t>
            </a:r>
            <a:r>
              <a:rPr lang="ru-RU" sz="2800" dirty="0">
                <a:latin typeface="Monotype Corsiva" pitchFamily="66" charset="0"/>
              </a:rPr>
              <a:t>. </a:t>
            </a:r>
          </a:p>
        </p:txBody>
      </p:sp>
      <p:pic>
        <p:nvPicPr>
          <p:cNvPr id="9219" name="Picture 3" descr="C:\Users\user\Desktop\фотозвіт\IMG-4f2a365567df71262e6a913a20281f2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66662" cy="349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8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463568"/>
            <a:ext cx="8367464" cy="1917760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7 грудня 2019р.</a:t>
            </a:r>
            <a:br>
              <a:rPr lang="uk-UA" sz="2800" dirty="0" smtClean="0">
                <a:latin typeface="Monotype Corsiva" pitchFamily="66" charset="0"/>
              </a:rPr>
            </a:br>
            <a:r>
              <a:rPr lang="uk-UA" sz="2800" dirty="0" smtClean="0">
                <a:latin typeface="Monotype Corsiva" pitchFamily="66" charset="0"/>
              </a:rPr>
              <a:t>Ознайомлення з експозицією на тему: «Низько схиляємо голови перед подвигами захисників України». </a:t>
            </a:r>
            <a:br>
              <a:rPr lang="uk-UA" sz="2800" dirty="0" smtClean="0">
                <a:latin typeface="Monotype Corsiva" pitchFamily="66" charset="0"/>
              </a:rPr>
            </a:br>
            <a:r>
              <a:rPr lang="uk-UA" sz="2800" dirty="0" smtClean="0">
                <a:latin typeface="Monotype Corsiva" pitchFamily="66" charset="0"/>
              </a:rPr>
              <a:t>Центр патріотичного виховання учнівської молоді імені С.Бандери.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242" name="Picture 2" descr="C:\Users\user\Desktop\фотозвіт\IMG-dd91b90ca15938e539d74381897e99a2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2950473" cy="39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фотозвіт\IMG-e865c8702bf45517b7f50cdfe5ecd79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251">
            <a:off x="5865560" y="359227"/>
            <a:ext cx="2699960" cy="359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95456" cy="1584176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Monotype Corsiva" pitchFamily="66" charset="0"/>
              </a:rPr>
              <a:t>20.01.2020р. 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Участь у мітингу пам’яті загиблих у Донецькому Аеропорту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1266" name="Picture 2" descr="C:\Users\user\Desktop\фотозвіт\IMG-ace7c69fc04a8d5233c21d66df6c26c8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51"/>
            <a:ext cx="5833329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847456" cy="3386807"/>
          </a:xfrm>
        </p:spPr>
        <p:txBody>
          <a:bodyPr>
            <a:noAutofit/>
          </a:bodyPr>
          <a:lstStyle/>
          <a:p>
            <a:r>
              <a:rPr lang="uk-UA" sz="3800" dirty="0" smtClean="0">
                <a:latin typeface="Monotype Corsiva" pitchFamily="66" charset="0"/>
              </a:rPr>
              <a:t>02.03.2020р.</a:t>
            </a:r>
            <a:br>
              <a:rPr lang="uk-UA" sz="3800" dirty="0" smtClean="0">
                <a:latin typeface="Monotype Corsiva" pitchFamily="66" charset="0"/>
              </a:rPr>
            </a:br>
            <a:r>
              <a:rPr lang="uk-UA" sz="3800" dirty="0" smtClean="0">
                <a:latin typeface="Monotype Corsiva" pitchFamily="66" charset="0"/>
              </a:rPr>
              <a:t>Виховна година присвячена </a:t>
            </a:r>
            <a:r>
              <a:rPr lang="ru-RU" sz="3800" dirty="0" smtClean="0">
                <a:latin typeface="Monotype Corsiva" pitchFamily="66" charset="0"/>
              </a:rPr>
              <a:t>206 </a:t>
            </a:r>
            <a:r>
              <a:rPr lang="ru-RU" sz="3800" dirty="0" err="1" smtClean="0">
                <a:latin typeface="Monotype Corsiva" pitchFamily="66" charset="0"/>
              </a:rPr>
              <a:t>річниці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>
                <a:latin typeface="Monotype Corsiva" pitchFamily="66" charset="0"/>
              </a:rPr>
              <a:t>дня </a:t>
            </a:r>
            <a:r>
              <a:rPr lang="ru-RU" sz="3800" dirty="0" err="1">
                <a:latin typeface="Monotype Corsiva" pitchFamily="66" charset="0"/>
              </a:rPr>
              <a:t>народження</a:t>
            </a:r>
            <a:r>
              <a:rPr lang="ru-RU" sz="3800" dirty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Т.Г.Шевченка</a:t>
            </a: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  <p:pic>
        <p:nvPicPr>
          <p:cNvPr id="13314" name="Picture 2" descr="C:\Users\user\Desktop\shevchenko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439">
            <a:off x="4741149" y="3413657"/>
            <a:ext cx="3900367" cy="273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70173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Учні декламують поезії Тараса Шевченка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4338" name="Picture 2" descr="C:\Users\user\Desktop\фотозвіт\IMG-ba353ba26113cfb6d43c9735ee747f1f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6972"/>
            <a:ext cx="5544616" cy="44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0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268761"/>
            <a:ext cx="3551312" cy="367240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Monotype Corsiva" pitchFamily="66" charset="0"/>
              </a:rPr>
              <a:t>Учні 9-А класу брали участь у предметних та тематичних тижнях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5362" name="Picture 2" descr="C:\Users\user\Desktop\фотозвіт\IMG-ffedb9ffe06efcf11606a0bfa1ed2a22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276">
            <a:off x="4292956" y="539529"/>
            <a:ext cx="4255740" cy="56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4437112"/>
            <a:ext cx="8640960" cy="1800200"/>
          </a:xfrm>
        </p:spPr>
        <p:txBody>
          <a:bodyPr>
            <a:normAutofit fontScale="55000" lnSpcReduction="20000"/>
          </a:bodyPr>
          <a:lstStyle/>
          <a:p>
            <a:r>
              <a:rPr lang="uk-UA" sz="5800" dirty="0">
                <a:solidFill>
                  <a:schemeClr val="bg2">
                    <a:lumMod val="25000"/>
                    <a:lumOff val="75000"/>
                  </a:schemeClr>
                </a:solidFill>
                <a:latin typeface="Monotype Corsiva" pitchFamily="66" charset="0"/>
              </a:rPr>
              <a:t>02.09.2019р. </a:t>
            </a:r>
            <a:br>
              <a:rPr lang="uk-UA" sz="5800" dirty="0">
                <a:solidFill>
                  <a:schemeClr val="bg2">
                    <a:lumMod val="25000"/>
                    <a:lumOff val="75000"/>
                  </a:schemeClr>
                </a:solidFill>
                <a:latin typeface="Monotype Corsiva" pitchFamily="66" charset="0"/>
              </a:rPr>
            </a:br>
            <a:r>
              <a:rPr lang="uk-UA" sz="5800" dirty="0">
                <a:latin typeface="Monotype Corsiva" pitchFamily="66" charset="0"/>
              </a:rPr>
              <a:t>Виховна година «Україна починається з тебе…» – виховуємо </a:t>
            </a:r>
            <a:r>
              <a:rPr lang="uk-UA" sz="5800" dirty="0" smtClean="0">
                <a:latin typeface="Monotype Corsiva" pitchFamily="66" charset="0"/>
              </a:rPr>
              <a:t>толерантність та </a:t>
            </a:r>
            <a:r>
              <a:rPr lang="uk-UA" sz="5800" dirty="0">
                <a:latin typeface="Monotype Corsiva" pitchFamily="66" charset="0"/>
              </a:rPr>
              <a:t>взаємодопомогу як запоруку мирного співіснування.</a:t>
            </a:r>
            <a:endParaRPr lang="ru-RU" sz="58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708294" cy="4365104"/>
          </a:xfrm>
        </p:spPr>
      </p:pic>
    </p:spTree>
    <p:extLst>
      <p:ext uri="{BB962C8B-B14F-4D97-AF65-F5344CB8AC3E}">
        <p14:creationId xmlns:p14="http://schemas.microsoft.com/office/powerpoint/2010/main" val="3252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4419600" cy="1600327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latin typeface="Monotype Corsiva" pitchFamily="66" charset="0"/>
              </a:rPr>
              <a:t>Виховна година до </a:t>
            </a:r>
            <a:br>
              <a:rPr lang="uk-UA" sz="4400" dirty="0" smtClean="0">
                <a:latin typeface="Monotype Corsiva" pitchFamily="66" charset="0"/>
              </a:rPr>
            </a:br>
            <a:r>
              <a:rPr lang="uk-UA" sz="4400" dirty="0" smtClean="0">
                <a:latin typeface="Monotype Corsiva" pitchFamily="66" charset="0"/>
              </a:rPr>
              <a:t>Дня захисника України 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219">
            <a:off x="243788" y="2292371"/>
            <a:ext cx="4038600" cy="2524125"/>
          </a:xfrm>
        </p:spPr>
      </p:pic>
      <p:pic>
        <p:nvPicPr>
          <p:cNvPr id="1026" name="Picture 2" descr="C:\Users\user\Desktop\фотозвіт\IMG-b2aca879be52899a57d58da064d13bad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283968" cy="561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629728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Monotype Corsiva" pitchFamily="66" charset="0"/>
              </a:rPr>
              <a:t>22.10.2019р. </a:t>
            </a:r>
            <a:br>
              <a:rPr lang="uk-UA" sz="3200" dirty="0" smtClean="0">
                <a:latin typeface="Monotype Corsiva" pitchFamily="66" charset="0"/>
              </a:rPr>
            </a:br>
            <a:r>
              <a:rPr lang="uk-UA" sz="3200" dirty="0" smtClean="0">
                <a:latin typeface="Monotype Corsiva" pitchFamily="66" charset="0"/>
              </a:rPr>
              <a:t>Виховна година на тему: «Правила безпеки та правила поведінки при пожежі»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2050" name="Picture 2" descr="C:\Users\user\Desktop\фотозвіт\IMG-20dd82de2c66ff1c6170ba4df7a5dde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2083"/>
            <a:ext cx="5688633" cy="42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фотозвіт\IMG-c880704f2f517b17d59dde70916ad964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25144"/>
            <a:ext cx="8305800" cy="136815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Monotype Corsiva" pitchFamily="66" charset="0"/>
              </a:rPr>
              <a:t>29.10.2019р. Екскурсія: «Вивчаємо місто. Перегляд фільму у кінотеатрі «</a:t>
            </a:r>
            <a:r>
              <a:rPr lang="uk-UA" dirty="0" err="1" smtClean="0">
                <a:latin typeface="Monotype Corsiva" pitchFamily="66" charset="0"/>
              </a:rPr>
              <a:t>Люм’єр</a:t>
            </a:r>
            <a:r>
              <a:rPr lang="uk-UA" dirty="0" smtClean="0">
                <a:latin typeface="Monotype Corsiva" pitchFamily="66" charset="0"/>
              </a:rPr>
              <a:t>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 descr="C:\Users\user\Desktop\фотозвіт\IMG-5b0ce67dac2d110154f30225c48da29e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0"/>
            <a:ext cx="5824345" cy="42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фотозвіт\IMG-ac8077e750fa5e73498eee74d8c5b4f1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015">
            <a:off x="4638683" y="465164"/>
            <a:ext cx="3828561" cy="510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фотозвіт\IMG-8b29189ab83c50ef941869f36fda7cdf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59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фотозвіт\IMG-20dc52da1965c9c8f840ded2f37c4858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49812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3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629728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Monotype Corsiva" pitchFamily="66" charset="0"/>
              </a:rPr>
              <a:t>08.11.2019р. 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Виховна година: «Здоровий спосіб життя. Правила поведінки на канікулах»	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171" name="Picture 3" descr="C:\Users\user\Desktop\фотозвіт\IMG-1e11c25773f9f372fa485ddbe9ff83bf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294979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звіт\IMG-7cb76d6cd8ab316900f5331f66b18315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48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2594719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Monotype Corsiva" pitchFamily="66" charset="0"/>
              </a:rPr>
              <a:t>14.11.2019р. Виховна година: «Я і закон».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Правове виховання. Права і обов’язки дітей.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147" name="Picture 3" descr="C:\Users\user\Desktop\фотозвіт\IMG-950490862a9125dfab0e7974e9a40b8c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72" y="1196752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192</TotalTime>
  <Words>69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Паркет</vt:lpstr>
      <vt:lpstr>Звіт з виховної роботи  9-А класу  (2019-2020 н.р.)</vt:lpstr>
      <vt:lpstr>Презентация PowerPoint</vt:lpstr>
      <vt:lpstr>Виховна година до  Дня захисника України </vt:lpstr>
      <vt:lpstr>22.10.2019р.  Виховна година на тему: «Правила безпеки та правила поведінки при пожежі»</vt:lpstr>
      <vt:lpstr>Презентация PowerPoint</vt:lpstr>
      <vt:lpstr>29.10.2019р. Екскурсія: «Вивчаємо місто. Перегляд фільму у кінотеатрі «Люм’єр»</vt:lpstr>
      <vt:lpstr>Презентация PowerPoint</vt:lpstr>
      <vt:lpstr>08.11.2019р.  Виховна година: «Здоровий спосіб життя. Правила поведінки на канікулах» </vt:lpstr>
      <vt:lpstr>14.11.2019р. Виховна година: «Я і закон». Правове виховання. Права і обов’язки дітей.</vt:lpstr>
      <vt:lpstr>22.11.2019р.  Екскурсія на «Ярмарку професій» до Університету Короля Данила.</vt:lpstr>
      <vt:lpstr> Школа — це майстерня, де формується думка підростаючого покоління, треба міцно тримати її в руках, якщо не хочеш випустити з рук майбутнє. </vt:lpstr>
      <vt:lpstr>7 грудня 2019р. Ознайомлення з експозицією на тему: «Низько схиляємо голови перед подвигами захисників України».  Центр патріотичного виховання учнівської молоді імені С.Бандери.</vt:lpstr>
      <vt:lpstr>20.01.2020р.  Участь у мітингу пам’яті загиблих у Донецькому Аеропорту</vt:lpstr>
      <vt:lpstr>02.03.2020р. Виховна година присвячена 206 річниці дня народження Т.Г.Шевченка </vt:lpstr>
      <vt:lpstr>Учні декламують поезії Тараса Шевченка</vt:lpstr>
      <vt:lpstr>Учні 9-А класу брали участь у предметних та тематичних тижнях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з виховної роботи</dc:title>
  <dc:creator>user</dc:creator>
  <cp:lastModifiedBy>user</cp:lastModifiedBy>
  <cp:revision>17</cp:revision>
  <dcterms:created xsi:type="dcterms:W3CDTF">2020-06-25T07:36:15Z</dcterms:created>
  <dcterms:modified xsi:type="dcterms:W3CDTF">2020-06-25T11:07:47Z</dcterms:modified>
</cp:coreProperties>
</file>