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9B9998-793A-E84B-90CD-DD7275761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702469" y="-752706"/>
            <a:ext cx="3904460" cy="6431987"/>
          </a:xfrm>
        </p:spPr>
        <p:txBody>
          <a:bodyPr>
            <a:noAutofit/>
          </a:bodyPr>
          <a:lstStyle/>
          <a:p>
            <a:r>
              <a:rPr lang="uk-UA" sz="4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 виховної роботи 7-Б класу за 2020-2021 навчальний рік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C7DD854-14FB-624F-B464-EC7051509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1644" y="3267075"/>
            <a:ext cx="8689976" cy="1371599"/>
          </a:xfrm>
        </p:spPr>
        <p:txBody>
          <a:bodyPr/>
          <a:lstStyle/>
          <a:p>
            <a:endParaRPr lang="uk-UA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6A3DFCD3-C3DB-0446-B9EE-A8AA9AE53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1709" y="1126222"/>
            <a:ext cx="6377822" cy="508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56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F78E1-A11E-EE49-9A87-8F4076391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954" y="493049"/>
            <a:ext cx="10364451" cy="2769492"/>
          </a:xfrm>
        </p:spPr>
        <p:txBody>
          <a:bodyPr>
            <a:normAutofit/>
          </a:bodyPr>
          <a:lstStyle/>
          <a:p>
            <a:r>
              <a:rPr lang="uk-UA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над якою працюю:</a:t>
            </a:r>
            <a:r>
              <a:rPr lang="uk-UA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«фОрмування Дитячого колективу Як єдиного класного організму. Виховпння громадянина своєї держави.»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2D2EE2-9504-1241-B48D-A22E756C27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28150" y="3683924"/>
            <a:ext cx="10363826" cy="3424107"/>
          </a:xfrm>
        </p:spPr>
        <p:txBody>
          <a:bodyPr/>
          <a:lstStyle/>
          <a:p>
            <a:r>
              <a:rPr lang="uk-UA" sz="4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Педагогічне кредо:</a:t>
            </a:r>
          </a:p>
          <a:p>
            <a:r>
              <a:rPr lang="uk-UA" sz="32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«Будь майстром ,поето, Художником у справі яку ти робиш.»</a:t>
            </a:r>
          </a:p>
        </p:txBody>
      </p:sp>
    </p:spTree>
    <p:extLst>
      <p:ext uri="{BB962C8B-B14F-4D97-AF65-F5344CB8AC3E}">
        <p14:creationId xmlns:p14="http://schemas.microsoft.com/office/powerpoint/2010/main" val="55479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E3696-BC3E-3040-B4E1-92B4B49A4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80" y="832830"/>
            <a:ext cx="10364451" cy="1596177"/>
          </a:xfrm>
        </p:spPr>
        <p:txBody>
          <a:bodyPr/>
          <a:lstStyle/>
          <a:p>
            <a:r>
              <a:rPr lang="uk-UA">
                <a:solidFill>
                  <a:schemeClr val="accent2">
                    <a:lumMod val="50000"/>
                  </a:schemeClr>
                </a:solidFill>
              </a:rPr>
              <a:t>ЩОБ ПЕРЕГЛЯНУТИ ПЕРЕЙДІТЬ ЗА ПОСИЛАННЯМ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0E7DB7C-F437-E642-B2B3-B37551C2977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76264" y="2786193"/>
            <a:ext cx="5753726" cy="3743323"/>
          </a:xfrm>
        </p:spPr>
        <p:txBody>
          <a:bodyPr>
            <a:normAutofit/>
          </a:bodyPr>
          <a:lstStyle/>
          <a:p>
            <a:r>
              <a:rPr lang="af-ZA">
                <a:solidFill>
                  <a:schemeClr val="accent2">
                    <a:lumMod val="50000"/>
                  </a:schemeClr>
                </a:solidFill>
              </a:rPr>
              <a:t>https://drive.google.com/file/d/1bTDMBo35h8KwxvLvnUkafj6audCu_PTv/view?usp=drivesdk</a:t>
            </a:r>
            <a:endParaRPr lang="uk-UA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275067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Широкоэкранный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Tw Cen MT</vt:lpstr>
      <vt:lpstr>Краплинка</vt:lpstr>
      <vt:lpstr>Звіт виховної роботи 7-Б класу за 2020-2021 навчальний рік</vt:lpstr>
      <vt:lpstr>Проблема над якою працюю: «фОрмування Дитячого колективу Як єдиного класного організму. Виховпння громадянина своєї держави.»</vt:lpstr>
      <vt:lpstr>ЩОБ ПЕРЕГЛЯНУТИ ПЕРЕЙДІТЬ ЗА ПОСИЛАННЯМ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класного керівника з виховн</dc:title>
  <dc:creator>Невідомий користувач</dc:creator>
  <cp:lastModifiedBy>User</cp:lastModifiedBy>
  <cp:revision>12</cp:revision>
  <dcterms:created xsi:type="dcterms:W3CDTF">2021-06-23T09:05:32Z</dcterms:created>
  <dcterms:modified xsi:type="dcterms:W3CDTF">2021-06-27T10:38:54Z</dcterms:modified>
</cp:coreProperties>
</file>