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21"/>
    <a:srgbClr val="DC4D21"/>
    <a:srgbClr val="92300F"/>
    <a:srgbClr val="712703"/>
    <a:srgbClr val="DD4D20"/>
    <a:srgbClr val="DE5E34"/>
    <a:srgbClr val="FE0101"/>
    <a:srgbClr val="AE85A2"/>
    <a:srgbClr val="972B01"/>
    <a:srgbClr val="B9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1267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7CD555-1A1D-4657-9EDD-068906E3B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286603"/>
            <a:ext cx="8761863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uk-UA" sz="7000" b="1" dirty="0" smtClean="0">
                <a:ln w="19050"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Звіт</a:t>
            </a:r>
          </a:p>
          <a:p>
            <a:pPr algn="ctr">
              <a:lnSpc>
                <a:spcPts val="7600"/>
              </a:lnSpc>
            </a:pPr>
            <a:r>
              <a:rPr lang="uk-UA" sz="5000" dirty="0" smtClean="0">
                <a:ln w="19050"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 виховної роботи</a:t>
            </a:r>
          </a:p>
          <a:p>
            <a:pPr algn="ctr">
              <a:lnSpc>
                <a:spcPts val="7600"/>
              </a:lnSpc>
            </a:pPr>
            <a:r>
              <a:rPr lang="uk-UA" sz="5000" dirty="0" smtClean="0">
                <a:ln w="19050"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класного керівника 7-А класу</a:t>
            </a:r>
          </a:p>
          <a:p>
            <a:pPr algn="ctr">
              <a:lnSpc>
                <a:spcPts val="7600"/>
              </a:lnSpc>
            </a:pPr>
            <a:r>
              <a:rPr lang="uk-UA" sz="5000" dirty="0" smtClean="0">
                <a:ln w="19050"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 2020-2021н.р.</a:t>
            </a:r>
          </a:p>
          <a:p>
            <a:pPr algn="ctr">
              <a:lnSpc>
                <a:spcPts val="7600"/>
              </a:lnSpc>
            </a:pPr>
            <a:r>
              <a:rPr lang="uk-UA" sz="5000" b="1" i="1" dirty="0" err="1" smtClean="0">
                <a:ln w="19050"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Зварич</a:t>
            </a:r>
            <a:r>
              <a:rPr lang="uk-UA" sz="5000" b="1" i="1" dirty="0" smtClean="0">
                <a:ln w="19050"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Маріанни Василівни  </a:t>
            </a:r>
            <a:endParaRPr lang="ru-RU" sz="5000" b="1" i="1" dirty="0" smtClean="0">
              <a:ln w="1905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71CC64-461B-4219-B851-DDB3F8E02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012" y="1665027"/>
            <a:ext cx="8911988" cy="80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endParaRPr lang="ru-RU" sz="3500" b="1" i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387" y="0"/>
            <a:ext cx="78747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649"/>
            <a:ext cx="91358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7-А </a:t>
            </a:r>
            <a:r>
              <a:rPr lang="ru-RU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sz="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774"/>
            <a:ext cx="9144000" cy="59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71CC64-461B-4219-B851-DDB3F8E02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8177" y="1856095"/>
            <a:ext cx="8285572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колективу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класного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свідомого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b="1" i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387" y="177421"/>
            <a:ext cx="78747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Виховна проблема над якою працюю</a:t>
            </a:r>
            <a:endParaRPr lang="ru-RU" sz="5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71CC64-461B-4219-B851-DDB3F8E02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012" y="1665027"/>
            <a:ext cx="8911988" cy="589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прищеплювати здобувачам освіти любов до навчання, створювати умови для засвоєння навчальних програм і розвитку творчих здібностей 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підтримувати позитивний мікроклімат в колективі на уроках і в позаурочному спілкуванні;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формувати в учнів високі моральні якості, доброту, чесність, чемність, культуру поведінки;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розвивати творчі здібності, підтримувати ініціативні, організаторські здібності та естетичні нахили в дітей;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сформувати навички  здорового способу життя , дотримання санітарно - гігієнічних норм здоров'я;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турботливе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одного,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учителів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молодших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віком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похилого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50000"/>
              </a:lnSpc>
            </a:pPr>
            <a:endParaRPr lang="ru-RU" sz="3500" b="1" i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387" y="0"/>
            <a:ext cx="78747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dirty="0" smtClean="0">
                <a:solidFill>
                  <a:srgbClr val="FF0000"/>
                </a:solidFill>
              </a:rPr>
              <a:t>Виховні завдання класного колективу:</a:t>
            </a:r>
            <a:endParaRPr lang="ru-RU" sz="5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2E8D62-E1B1-43D0-80EC-572F7364D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366" y="69577"/>
            <a:ext cx="8982634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Для подальшого перегляду перейдіть за посиланням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https://</a:t>
            </a:r>
            <a:r>
              <a:rPr lang="en-US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cutt.ly/CmrBQwv</a:t>
            </a:r>
            <a:endParaRPr lang="uk-UA" sz="2400" b="1" i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881</TotalTime>
  <Words>143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Користувач</cp:lastModifiedBy>
  <cp:revision>96</cp:revision>
  <dcterms:created xsi:type="dcterms:W3CDTF">2013-11-19T05:52:05Z</dcterms:created>
  <dcterms:modified xsi:type="dcterms:W3CDTF">2021-06-27T08:42:18Z</dcterms:modified>
</cp:coreProperties>
</file>