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 id="270" r:id="rId7"/>
    <p:sldId id="271" r:id="rId8"/>
    <p:sldId id="272" r:id="rId9"/>
    <p:sldId id="274" r:id="rId10"/>
    <p:sldId id="275" r:id="rId11"/>
    <p:sldId id="276" r:id="rId12"/>
    <p:sldId id="279" r:id="rId13"/>
    <p:sldId id="280" r:id="rId14"/>
    <p:sldId id="281" r:id="rId15"/>
    <p:sldId id="283" r:id="rId16"/>
    <p:sldId id="284" r:id="rId17"/>
    <p:sldId id="285" r:id="rId18"/>
    <p:sldId id="286" r:id="rId19"/>
    <p:sldId id="287" r:id="rId20"/>
    <p:sldId id="273" r:id="rId21"/>
    <p:sldId id="264" r:id="rId22"/>
    <p:sldId id="262" r:id="rId23"/>
    <p:sldId id="267" r:id="rId24"/>
    <p:sldId id="263" r:id="rId25"/>
    <p:sldId id="265" r:id="rId26"/>
    <p:sldId id="266" r:id="rId27"/>
    <p:sldId id="269" r:id="rId28"/>
    <p:sldId id="288" r:id="rId29"/>
    <p:sldId id="289" r:id="rId30"/>
    <p:sldId id="291" r:id="rId31"/>
    <p:sldId id="292" r:id="rId32"/>
    <p:sldId id="294" r:id="rId33"/>
    <p:sldId id="293" r:id="rId34"/>
    <p:sldId id="290" r:id="rId35"/>
    <p:sldId id="268" r:id="rId36"/>
    <p:sldId id="28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21"/>
    <a:srgbClr val="DC4D21"/>
    <a:srgbClr val="92300F"/>
    <a:srgbClr val="712703"/>
    <a:srgbClr val="DD4D20"/>
    <a:srgbClr val="DE5E34"/>
    <a:srgbClr val="FE0101"/>
    <a:srgbClr val="AE85A2"/>
    <a:srgbClr val="972B01"/>
    <a:srgbClr val="B94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70" d="100"/>
          <a:sy n="70" d="100"/>
        </p:scale>
        <p:origin x="-128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23.06.2019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23.06.2019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D87CD555-1A1D-4657-9EDD-068906E3B19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1" y="286603"/>
            <a:ext cx="8761863" cy="4872103"/>
          </a:xfrm>
          <a:prstGeom prst="rect">
            <a:avLst/>
          </a:prstGeom>
        </p:spPr>
        <p:txBody>
          <a:bodyPr wrap="square">
            <a:spAutoFit/>
          </a:bodyPr>
          <a:lstStyle/>
          <a:p>
            <a:pPr algn="ctr">
              <a:lnSpc>
                <a:spcPts val="7600"/>
              </a:lnSpc>
            </a:pPr>
            <a:r>
              <a:rPr lang="uk-UA" sz="7000" b="1" dirty="0"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rPr>
              <a:t>Звіт</a:t>
            </a:r>
          </a:p>
          <a:p>
            <a:pPr algn="ctr">
              <a:lnSpc>
                <a:spcPts val="7600"/>
              </a:lnSpc>
            </a:pPr>
            <a:r>
              <a:rPr lang="uk-UA" sz="5000" dirty="0"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rPr>
              <a:t>з виховної роботи</a:t>
            </a:r>
          </a:p>
          <a:p>
            <a:pPr algn="ctr">
              <a:lnSpc>
                <a:spcPts val="7600"/>
              </a:lnSpc>
            </a:pPr>
            <a:r>
              <a:rPr lang="uk-UA" sz="5000" dirty="0"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rPr>
              <a:t>класного керівника 5-А класу</a:t>
            </a:r>
          </a:p>
          <a:p>
            <a:pPr algn="ctr">
              <a:lnSpc>
                <a:spcPts val="7600"/>
              </a:lnSpc>
            </a:pPr>
            <a:r>
              <a:rPr lang="uk-UA" sz="5000" dirty="0"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rPr>
              <a:t>за 2018-2019н.р.</a:t>
            </a:r>
          </a:p>
          <a:p>
            <a:pPr algn="ctr">
              <a:lnSpc>
                <a:spcPts val="7600"/>
              </a:lnSpc>
            </a:pPr>
            <a:r>
              <a:rPr lang="uk-UA" sz="5000" b="1" i="1" dirty="0" err="1"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rPr>
              <a:t>Зварич</a:t>
            </a:r>
            <a:r>
              <a:rPr lang="uk-UA" sz="5000" b="1" i="1" dirty="0"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rPr>
              <a:t> Маріанни Василівни  </a:t>
            </a:r>
            <a:endParaRPr lang="ru-RU" sz="5000" b="1" i="1" dirty="0" smtClean="0">
              <a:ln w="19050">
                <a:noFill/>
              </a:ln>
              <a:effectLst>
                <a:innerShdw blurRad="63500" dist="50800" dir="18900000">
                  <a:prstClr val="black">
                    <a:alpha val="50000"/>
                  </a:prstClr>
                </a:innerShdw>
              </a:effectLst>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23331" y="1"/>
            <a:ext cx="9867332" cy="559640"/>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a:t>
            </a:r>
            <a:endParaRPr lang="ru-RU" sz="2300" b="1" i="1" dirty="0">
              <a:latin typeface="Times New Roman" pitchFamily="18" charset="0"/>
              <a:ea typeface="Tahoma" panose="020B0604030504040204" pitchFamily="34" charset="0"/>
              <a:cs typeface="Times New Roman" pitchFamily="18" charset="0"/>
            </a:endParaRPr>
          </a:p>
        </p:txBody>
      </p:sp>
      <p:sp>
        <p:nvSpPr>
          <p:cNvPr id="6" name="Прямоугольник 5"/>
          <p:cNvSpPr/>
          <p:nvPr/>
        </p:nvSpPr>
        <p:spPr>
          <a:xfrm>
            <a:off x="805218" y="163773"/>
            <a:ext cx="7820167" cy="584775"/>
          </a:xfrm>
          <a:prstGeom prst="rect">
            <a:avLst/>
          </a:prstGeom>
        </p:spPr>
        <p:txBody>
          <a:bodyPr wrap="square">
            <a:spAutoFit/>
          </a:bodyPr>
          <a:lstStyle/>
          <a:p>
            <a:pPr algn="ctr"/>
            <a:r>
              <a:rPr lang="uk-UA" sz="3200" b="1" i="1" dirty="0" smtClean="0">
                <a:latin typeface="Times New Roman" pitchFamily="18" charset="0"/>
                <a:cs typeface="Times New Roman" pitchFamily="18" charset="0"/>
              </a:rPr>
              <a:t>День Вишиванки</a:t>
            </a:r>
            <a:endParaRPr lang="ru-RU" sz="3200" b="1" i="1" dirty="0">
              <a:latin typeface="Times New Roman" pitchFamily="18" charset="0"/>
              <a:cs typeface="Times New Roman" pitchFamily="18" charset="0"/>
            </a:endParaRPr>
          </a:p>
        </p:txBody>
      </p:sp>
      <p:pic>
        <p:nvPicPr>
          <p:cNvPr id="8" name="Рисунок 7" descr="вишиванка1.jpg"/>
          <p:cNvPicPr>
            <a:picLocks noChangeAspect="1"/>
          </p:cNvPicPr>
          <p:nvPr/>
        </p:nvPicPr>
        <p:blipFill>
          <a:blip r:embed="rId3" cstate="print"/>
          <a:stretch>
            <a:fillRect/>
          </a:stretch>
        </p:blipFill>
        <p:spPr>
          <a:xfrm>
            <a:off x="259307" y="818866"/>
            <a:ext cx="8802105" cy="6039134"/>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23331" y="1"/>
            <a:ext cx="9867332" cy="559640"/>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a:t>
            </a:r>
            <a:endParaRPr lang="ru-RU" sz="2300" b="1" i="1" dirty="0">
              <a:latin typeface="Times New Roman" pitchFamily="18" charset="0"/>
              <a:ea typeface="Tahoma" panose="020B0604030504040204" pitchFamily="34" charset="0"/>
              <a:cs typeface="Times New Roman" pitchFamily="18" charset="0"/>
            </a:endParaRPr>
          </a:p>
        </p:txBody>
      </p:sp>
      <p:sp>
        <p:nvSpPr>
          <p:cNvPr id="10" name="TextBox 9"/>
          <p:cNvSpPr txBox="1"/>
          <p:nvPr/>
        </p:nvSpPr>
        <p:spPr>
          <a:xfrm>
            <a:off x="0" y="4094328"/>
            <a:ext cx="3398293" cy="1723549"/>
          </a:xfrm>
          <a:prstGeom prst="rect">
            <a:avLst/>
          </a:prstGeom>
          <a:noFill/>
        </p:spPr>
        <p:txBody>
          <a:bodyPr wrap="square" rtlCol="0">
            <a:spAutoFit/>
          </a:bodyPr>
          <a:lstStyle/>
          <a:p>
            <a:pPr algn="ctr"/>
            <a:r>
              <a:rPr lang="ru-RU" sz="2200" b="1" dirty="0" smtClean="0">
                <a:solidFill>
                  <a:srgbClr val="FF0000"/>
                </a:solidFill>
                <a:latin typeface="Times New Roman" pitchFamily="18" charset="0"/>
                <a:cs typeface="Times New Roman" pitchFamily="18" charset="0"/>
              </a:rPr>
              <a:t>«Я </a:t>
            </a:r>
            <a:r>
              <a:rPr lang="ru-RU" sz="2200" b="1" dirty="0" err="1" smtClean="0">
                <a:solidFill>
                  <a:srgbClr val="FF0000"/>
                </a:solidFill>
                <a:latin typeface="Times New Roman" pitchFamily="18" charset="0"/>
                <a:cs typeface="Times New Roman" pitchFamily="18" charset="0"/>
              </a:rPr>
              <a:t>вишию</a:t>
            </a:r>
            <a:r>
              <a:rPr lang="ru-RU" sz="2200" b="1" dirty="0" smtClean="0">
                <a:solidFill>
                  <a:srgbClr val="FF0000"/>
                </a:solidFill>
                <a:latin typeface="Times New Roman" pitchFamily="18" charset="0"/>
                <a:cs typeface="Times New Roman" pitchFamily="18" charset="0"/>
              </a:rPr>
              <a:t> сорочку </a:t>
            </a:r>
            <a:r>
              <a:rPr lang="ru-RU" sz="2200" b="1" dirty="0" err="1" smtClean="0">
                <a:solidFill>
                  <a:srgbClr val="FF0000"/>
                </a:solidFill>
                <a:latin typeface="Times New Roman" pitchFamily="18" charset="0"/>
                <a:cs typeface="Times New Roman" pitchFamily="18" charset="0"/>
              </a:rPr>
              <a:t>кольорову</a:t>
            </a:r>
            <a:endParaRPr lang="ru-RU" sz="2200" b="1" dirty="0" smtClean="0">
              <a:solidFill>
                <a:srgbClr val="FF0000"/>
              </a:solidFill>
              <a:latin typeface="Times New Roman" pitchFamily="18" charset="0"/>
              <a:cs typeface="Times New Roman" pitchFamily="18" charset="0"/>
            </a:endParaRPr>
          </a:p>
          <a:p>
            <a:pPr algn="ctr"/>
            <a:r>
              <a:rPr lang="ru-RU" sz="2200" b="1" dirty="0" smtClean="0">
                <a:solidFill>
                  <a:srgbClr val="FF0000"/>
                </a:solidFill>
                <a:latin typeface="Times New Roman" pitchFamily="18" charset="0"/>
                <a:cs typeface="Times New Roman" pitchFamily="18" charset="0"/>
              </a:rPr>
              <a:t>Й по </a:t>
            </a:r>
            <a:r>
              <a:rPr lang="ru-RU" sz="2200" b="1" dirty="0" err="1" smtClean="0">
                <a:solidFill>
                  <a:srgbClr val="FF0000"/>
                </a:solidFill>
                <a:latin typeface="Times New Roman" pitchFamily="18" charset="0"/>
                <a:cs typeface="Times New Roman" pitchFamily="18" charset="0"/>
              </a:rPr>
              <a:t>білім</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світі</a:t>
            </a:r>
            <a:r>
              <a:rPr lang="ru-RU" sz="2200" b="1" dirty="0" smtClean="0">
                <a:solidFill>
                  <a:srgbClr val="FF0000"/>
                </a:solidFill>
                <a:latin typeface="Times New Roman" pitchFamily="18" charset="0"/>
                <a:cs typeface="Times New Roman" pitchFamily="18" charset="0"/>
              </a:rPr>
              <a:t> гордо в </a:t>
            </a:r>
            <a:r>
              <a:rPr lang="ru-RU" sz="2200" b="1" dirty="0" err="1" smtClean="0">
                <a:solidFill>
                  <a:srgbClr val="FF0000"/>
                </a:solidFill>
                <a:latin typeface="Times New Roman" pitchFamily="18" charset="0"/>
                <a:cs typeface="Times New Roman" pitchFamily="18" charset="0"/>
              </a:rPr>
              <a:t>ній</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піду</a:t>
            </a:r>
            <a:r>
              <a:rPr lang="ru-RU" sz="2200" b="1" dirty="0" smtClean="0">
                <a:solidFill>
                  <a:srgbClr val="FF0000"/>
                </a:solidFill>
                <a:latin typeface="Times New Roman" pitchFamily="18" charset="0"/>
                <a:cs typeface="Times New Roman" pitchFamily="18" charset="0"/>
              </a:rPr>
              <a:t>.»</a:t>
            </a:r>
          </a:p>
          <a:p>
            <a:pPr algn="ctr"/>
            <a:endParaRPr lang="ru-RU" dirty="0"/>
          </a:p>
        </p:txBody>
      </p:sp>
      <p:pic>
        <p:nvPicPr>
          <p:cNvPr id="12" name="Рисунок 11" descr="вишиванка444.jpg"/>
          <p:cNvPicPr>
            <a:picLocks noChangeAspect="1"/>
          </p:cNvPicPr>
          <p:nvPr/>
        </p:nvPicPr>
        <p:blipFill>
          <a:blip r:embed="rId3" cstate="print"/>
          <a:stretch>
            <a:fillRect/>
          </a:stretch>
        </p:blipFill>
        <p:spPr>
          <a:xfrm>
            <a:off x="0" y="0"/>
            <a:ext cx="7620000" cy="3903260"/>
          </a:xfrm>
          <a:prstGeom prst="rect">
            <a:avLst/>
          </a:prstGeom>
        </p:spPr>
      </p:pic>
      <p:pic>
        <p:nvPicPr>
          <p:cNvPr id="13" name="Рисунок 12" descr="вишиванка333.jpg"/>
          <p:cNvPicPr>
            <a:picLocks noChangeAspect="1"/>
          </p:cNvPicPr>
          <p:nvPr/>
        </p:nvPicPr>
        <p:blipFill>
          <a:blip r:embed="rId4" cstate="print"/>
          <a:stretch>
            <a:fillRect/>
          </a:stretch>
        </p:blipFill>
        <p:spPr>
          <a:xfrm>
            <a:off x="3448334" y="3630304"/>
            <a:ext cx="5927678" cy="3227696"/>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23331" y="1"/>
            <a:ext cx="9867332" cy="559640"/>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a:t>
            </a:r>
            <a:endParaRPr lang="ru-RU" sz="2300" b="1" i="1" dirty="0">
              <a:latin typeface="Times New Roman" pitchFamily="18" charset="0"/>
              <a:ea typeface="Tahoma" panose="020B0604030504040204" pitchFamily="34" charset="0"/>
              <a:cs typeface="Times New Roman" pitchFamily="18" charset="0"/>
            </a:endParaRPr>
          </a:p>
        </p:txBody>
      </p:sp>
      <p:sp>
        <p:nvSpPr>
          <p:cNvPr id="6" name="Прямоугольник 5"/>
          <p:cNvSpPr/>
          <p:nvPr/>
        </p:nvSpPr>
        <p:spPr>
          <a:xfrm>
            <a:off x="477672" y="0"/>
            <a:ext cx="8393373" cy="1569660"/>
          </a:xfrm>
          <a:prstGeom prst="rect">
            <a:avLst/>
          </a:prstGeom>
        </p:spPr>
        <p:txBody>
          <a:bodyPr wrap="square">
            <a:spAutoFit/>
          </a:bodyPr>
          <a:lstStyle/>
          <a:p>
            <a:pPr algn="ctr"/>
            <a:r>
              <a:rPr lang="ru-RU" sz="3200" b="1" i="1" dirty="0" err="1" smtClean="0">
                <a:latin typeface="Times New Roman" pitchFamily="18" charset="0"/>
                <a:cs typeface="Times New Roman" pitchFamily="18" charset="0"/>
              </a:rPr>
              <a:t>Виховна</a:t>
            </a:r>
            <a:r>
              <a:rPr lang="ru-RU" sz="3200" b="1" i="1" dirty="0" smtClean="0">
                <a:latin typeface="Times New Roman" pitchFamily="18" charset="0"/>
                <a:cs typeface="Times New Roman" pitchFamily="18" charset="0"/>
              </a:rPr>
              <a:t> година " За все, </a:t>
            </a:r>
            <a:r>
              <a:rPr lang="ru-RU" sz="3200" b="1" i="1" dirty="0" err="1" smtClean="0">
                <a:latin typeface="Times New Roman" pitchFamily="18" charset="0"/>
                <a:cs typeface="Times New Roman" pitchFamily="18" charset="0"/>
              </a:rPr>
              <a:t>що</a:t>
            </a:r>
            <a:r>
              <a:rPr lang="ru-RU" sz="3200" b="1" i="1" dirty="0" smtClean="0">
                <a:latin typeface="Times New Roman" pitchFamily="18" charset="0"/>
                <a:cs typeface="Times New Roman" pitchFamily="18" charset="0"/>
              </a:rPr>
              <a:t> маю </a:t>
            </a:r>
            <a:r>
              <a:rPr lang="ru-RU" sz="3200" b="1" i="1" dirty="0" err="1" smtClean="0">
                <a:latin typeface="Times New Roman" pitchFamily="18" charset="0"/>
                <a:cs typeface="Times New Roman" pitchFamily="18" charset="0"/>
              </a:rPr>
              <a:t>матусю</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дякую</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тобі</a:t>
            </a:r>
            <a:r>
              <a:rPr lang="ru-RU" sz="3200" b="1" i="1" dirty="0" smtClean="0">
                <a:latin typeface="Times New Roman" pitchFamily="18" charset="0"/>
                <a:cs typeface="Times New Roman" pitchFamily="18" charset="0"/>
              </a:rPr>
              <a:t>!"</a:t>
            </a:r>
          </a:p>
          <a:p>
            <a:pPr algn="ctr"/>
            <a:endParaRPr lang="ru-RU" sz="3200" b="1" i="1" dirty="0">
              <a:latin typeface="Times New Roman" pitchFamily="18" charset="0"/>
              <a:cs typeface="Times New Roman" pitchFamily="18" charset="0"/>
            </a:endParaRPr>
          </a:p>
        </p:txBody>
      </p:sp>
      <p:pic>
        <p:nvPicPr>
          <p:cNvPr id="7" name="Рисунок 6" descr="мама22.jpg"/>
          <p:cNvPicPr>
            <a:picLocks noChangeAspect="1"/>
          </p:cNvPicPr>
          <p:nvPr/>
        </p:nvPicPr>
        <p:blipFill>
          <a:blip r:embed="rId3" cstate="print"/>
          <a:stretch>
            <a:fillRect/>
          </a:stretch>
        </p:blipFill>
        <p:spPr>
          <a:xfrm>
            <a:off x="1" y="1037230"/>
            <a:ext cx="9144000" cy="5820770"/>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23331" y="1"/>
            <a:ext cx="9867332" cy="559640"/>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a:t>
            </a:r>
            <a:endParaRPr lang="ru-RU" sz="2300" b="1" i="1" dirty="0">
              <a:latin typeface="Times New Roman" pitchFamily="18" charset="0"/>
              <a:ea typeface="Tahoma" panose="020B0604030504040204" pitchFamily="34" charset="0"/>
              <a:cs typeface="Times New Roman" pitchFamily="18" charset="0"/>
            </a:endParaRPr>
          </a:p>
        </p:txBody>
      </p:sp>
      <p:pic>
        <p:nvPicPr>
          <p:cNvPr id="10" name="Рисунок 9" descr="мама55.jpg"/>
          <p:cNvPicPr>
            <a:picLocks noChangeAspect="1"/>
          </p:cNvPicPr>
          <p:nvPr/>
        </p:nvPicPr>
        <p:blipFill>
          <a:blip r:embed="rId3" cstate="print"/>
          <a:stretch>
            <a:fillRect/>
          </a:stretch>
        </p:blipFill>
        <p:spPr>
          <a:xfrm>
            <a:off x="777923" y="2571750"/>
            <a:ext cx="7970292" cy="4286250"/>
          </a:xfrm>
          <a:prstGeom prst="rect">
            <a:avLst/>
          </a:prstGeom>
        </p:spPr>
      </p:pic>
      <p:pic>
        <p:nvPicPr>
          <p:cNvPr id="11" name="Рисунок 10" descr="мама441.jpg"/>
          <p:cNvPicPr>
            <a:picLocks noChangeAspect="1"/>
          </p:cNvPicPr>
          <p:nvPr/>
        </p:nvPicPr>
        <p:blipFill>
          <a:blip r:embed="rId4" cstate="print"/>
          <a:stretch>
            <a:fillRect/>
          </a:stretch>
        </p:blipFill>
        <p:spPr>
          <a:xfrm>
            <a:off x="0" y="0"/>
            <a:ext cx="6086901" cy="3671248"/>
          </a:xfrm>
          <a:prstGeom prst="rect">
            <a:avLst/>
          </a:prstGeom>
        </p:spPr>
      </p:pic>
      <p:sp>
        <p:nvSpPr>
          <p:cNvPr id="12" name="TextBox 11"/>
          <p:cNvSpPr txBox="1"/>
          <p:nvPr/>
        </p:nvSpPr>
        <p:spPr>
          <a:xfrm>
            <a:off x="6105379" y="-2"/>
            <a:ext cx="3038622" cy="2123658"/>
          </a:xfrm>
          <a:prstGeom prst="rect">
            <a:avLst/>
          </a:prstGeom>
          <a:noFill/>
        </p:spPr>
        <p:txBody>
          <a:bodyPr wrap="square" rtlCol="0">
            <a:spAutoFit/>
          </a:bodyPr>
          <a:lstStyle/>
          <a:p>
            <a:pPr algn="ctr"/>
            <a:endParaRPr lang="ru-RU" sz="2200" b="1" dirty="0" smtClean="0">
              <a:solidFill>
                <a:srgbClr val="FF0000"/>
              </a:solidFill>
              <a:latin typeface="Times New Roman" pitchFamily="18" charset="0"/>
              <a:cs typeface="Times New Roman" pitchFamily="18" charset="0"/>
            </a:endParaRPr>
          </a:p>
          <a:p>
            <a:pPr algn="ctr"/>
            <a:r>
              <a:rPr lang="ru-RU" sz="2200" b="1" dirty="0" smtClean="0">
                <a:solidFill>
                  <a:srgbClr val="FF0000"/>
                </a:solidFill>
                <a:latin typeface="Times New Roman" pitchFamily="18" charset="0"/>
                <a:cs typeface="Times New Roman" pitchFamily="18" charset="0"/>
              </a:rPr>
              <a:t>Перший </a:t>
            </a:r>
            <a:r>
              <a:rPr lang="ru-RU" sz="2200" b="1" dirty="0" err="1" smtClean="0">
                <a:solidFill>
                  <a:srgbClr val="FF0000"/>
                </a:solidFill>
                <a:latin typeface="Times New Roman" pitchFamily="18" charset="0"/>
                <a:cs typeface="Times New Roman" pitchFamily="18" charset="0"/>
              </a:rPr>
              <a:t>подарунок</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який</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дає</a:t>
            </a:r>
            <a:r>
              <a:rPr lang="ru-RU" sz="2200" b="1" dirty="0" smtClean="0">
                <a:solidFill>
                  <a:srgbClr val="FF0000"/>
                </a:solidFill>
                <a:latin typeface="Times New Roman" pitchFamily="18" charset="0"/>
                <a:cs typeface="Times New Roman" pitchFamily="18" charset="0"/>
              </a:rPr>
              <a:t> нам </a:t>
            </a:r>
            <a:r>
              <a:rPr lang="ru-RU" sz="2200" b="1" dirty="0" err="1" smtClean="0">
                <a:solidFill>
                  <a:srgbClr val="FF0000"/>
                </a:solidFill>
                <a:latin typeface="Times New Roman" pitchFamily="18" charset="0"/>
                <a:cs typeface="Times New Roman" pitchFamily="18" charset="0"/>
              </a:rPr>
              <a:t>мати</a:t>
            </a:r>
            <a:r>
              <a:rPr lang="ru-RU" sz="2200" b="1" dirty="0" smtClean="0">
                <a:solidFill>
                  <a:srgbClr val="FF0000"/>
                </a:solidFill>
                <a:latin typeface="Times New Roman" pitchFamily="18" charset="0"/>
                <a:cs typeface="Times New Roman" pitchFamily="18" charset="0"/>
              </a:rPr>
              <a:t> - </a:t>
            </a:r>
            <a:r>
              <a:rPr lang="ru-RU" sz="2200" b="1" dirty="0" err="1" smtClean="0">
                <a:solidFill>
                  <a:srgbClr val="FF0000"/>
                </a:solidFill>
                <a:latin typeface="Times New Roman" pitchFamily="18" charset="0"/>
                <a:cs typeface="Times New Roman" pitchFamily="18" charset="0"/>
              </a:rPr>
              <a:t>це</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життя</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другий</a:t>
            </a:r>
            <a:r>
              <a:rPr lang="ru-RU" sz="2200" b="1" dirty="0" smtClean="0">
                <a:solidFill>
                  <a:srgbClr val="FF0000"/>
                </a:solidFill>
                <a:latin typeface="Times New Roman" pitchFamily="18" charset="0"/>
                <a:cs typeface="Times New Roman" pitchFamily="18" charset="0"/>
              </a:rPr>
              <a:t> - </a:t>
            </a:r>
            <a:r>
              <a:rPr lang="ru-RU" sz="2200" b="1" dirty="0" err="1" smtClean="0">
                <a:solidFill>
                  <a:srgbClr val="FF0000"/>
                </a:solidFill>
                <a:latin typeface="Times New Roman" pitchFamily="18" charset="0"/>
                <a:cs typeface="Times New Roman" pitchFamily="18" charset="0"/>
              </a:rPr>
              <a:t>любов</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і</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третій</a:t>
            </a:r>
            <a:r>
              <a:rPr lang="ru-RU" sz="2200" b="1" dirty="0" smtClean="0">
                <a:solidFill>
                  <a:srgbClr val="FF0000"/>
                </a:solidFill>
                <a:latin typeface="Times New Roman" pitchFamily="18" charset="0"/>
                <a:cs typeface="Times New Roman" pitchFamily="18" charset="0"/>
              </a:rPr>
              <a:t> - </a:t>
            </a:r>
            <a:r>
              <a:rPr lang="ru-RU" sz="2200" b="1" dirty="0" err="1" smtClean="0">
                <a:solidFill>
                  <a:srgbClr val="FF0000"/>
                </a:solidFill>
                <a:latin typeface="Times New Roman" pitchFamily="18" charset="0"/>
                <a:cs typeface="Times New Roman" pitchFamily="18" charset="0"/>
              </a:rPr>
              <a:t>розуміння</a:t>
            </a:r>
            <a:r>
              <a:rPr lang="ru-RU" sz="2200" b="1" dirty="0" smtClean="0">
                <a:solidFill>
                  <a:srgbClr val="FF0000"/>
                </a:solidFill>
                <a:latin typeface="Times New Roman" pitchFamily="18" charset="0"/>
                <a:cs typeface="Times New Roman" pitchFamily="18" charset="0"/>
              </a:rPr>
              <a:t>.</a:t>
            </a:r>
            <a:endParaRPr lang="ru-RU" sz="2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723331" y="1"/>
            <a:ext cx="9867332" cy="559640"/>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a:t>
            </a:r>
            <a:endParaRPr lang="ru-RU" sz="2300" b="1" i="1" dirty="0">
              <a:latin typeface="Times New Roman" pitchFamily="18" charset="0"/>
              <a:ea typeface="Tahoma" panose="020B0604030504040204" pitchFamily="34" charset="0"/>
              <a:cs typeface="Times New Roman" pitchFamily="18" charset="0"/>
            </a:endParaRPr>
          </a:p>
        </p:txBody>
      </p:sp>
      <p:pic>
        <p:nvPicPr>
          <p:cNvPr id="9" name="Рисунок 8" descr="мама11.jpg"/>
          <p:cNvPicPr>
            <a:picLocks noChangeAspect="1"/>
          </p:cNvPicPr>
          <p:nvPr/>
        </p:nvPicPr>
        <p:blipFill>
          <a:blip r:embed="rId3" cstate="print"/>
          <a:stretch>
            <a:fillRect/>
          </a:stretch>
        </p:blipFill>
        <p:spPr>
          <a:xfrm>
            <a:off x="259307" y="914400"/>
            <a:ext cx="8884694" cy="5943600"/>
          </a:xfrm>
          <a:prstGeom prst="rect">
            <a:avLst/>
          </a:prstGeom>
        </p:spPr>
      </p:pic>
      <p:pic>
        <p:nvPicPr>
          <p:cNvPr id="10" name="Рисунок 9" descr="мама666.jpg"/>
          <p:cNvPicPr>
            <a:picLocks noChangeAspect="1"/>
          </p:cNvPicPr>
          <p:nvPr/>
        </p:nvPicPr>
        <p:blipFill>
          <a:blip r:embed="rId4" cstate="print"/>
          <a:stretch>
            <a:fillRect/>
          </a:stretch>
        </p:blipFill>
        <p:spPr>
          <a:xfrm>
            <a:off x="272954" y="0"/>
            <a:ext cx="8871046" cy="3643952"/>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272955" y="0"/>
            <a:ext cx="7983941" cy="661207"/>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Бесіда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Чорнобиль</a:t>
            </a:r>
            <a:r>
              <a:rPr lang="ru-RU" sz="2800" b="1" dirty="0" smtClean="0">
                <a:latin typeface="Times New Roman" pitchFamily="18" charset="0"/>
                <a:cs typeface="Times New Roman" pitchFamily="18" charset="0"/>
              </a:rPr>
              <a:t> не </a:t>
            </a:r>
            <a:r>
              <a:rPr lang="ru-RU" sz="2800" b="1" dirty="0" err="1" smtClean="0">
                <a:latin typeface="Times New Roman" pitchFamily="18" charset="0"/>
                <a:cs typeface="Times New Roman" pitchFamily="18" charset="0"/>
              </a:rPr>
              <a:t>має</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минулого</a:t>
            </a:r>
            <a:r>
              <a:rPr lang="ru-RU" sz="2800" b="1" dirty="0" smtClean="0">
                <a:latin typeface="Times New Roman" pitchFamily="18" charset="0"/>
                <a:cs typeface="Times New Roman" pitchFamily="18" charset="0"/>
              </a:rPr>
              <a:t> часу "</a:t>
            </a:r>
            <a:endParaRPr lang="ru-RU" sz="2800" b="1" i="1" dirty="0">
              <a:latin typeface="Times New Roman" pitchFamily="18" charset="0"/>
              <a:ea typeface="Tahoma" panose="020B0604030504040204" pitchFamily="34" charset="0"/>
              <a:cs typeface="Times New Roman" pitchFamily="18" charset="0"/>
            </a:endParaRPr>
          </a:p>
        </p:txBody>
      </p:sp>
      <p:pic>
        <p:nvPicPr>
          <p:cNvPr id="7" name="Рисунок 6" descr="чорнобиль.jpg"/>
          <p:cNvPicPr>
            <a:picLocks noChangeAspect="1"/>
          </p:cNvPicPr>
          <p:nvPr/>
        </p:nvPicPr>
        <p:blipFill>
          <a:blip r:embed="rId3" cstate="print"/>
          <a:stretch>
            <a:fillRect/>
          </a:stretch>
        </p:blipFill>
        <p:spPr>
          <a:xfrm>
            <a:off x="191069" y="709684"/>
            <a:ext cx="8639032" cy="4940489"/>
          </a:xfrm>
          <a:prstGeom prst="rect">
            <a:avLst/>
          </a:prstGeom>
        </p:spPr>
      </p:pic>
      <p:sp>
        <p:nvSpPr>
          <p:cNvPr id="8" name="TextBox 7"/>
          <p:cNvSpPr txBox="1"/>
          <p:nvPr/>
        </p:nvSpPr>
        <p:spPr>
          <a:xfrm>
            <a:off x="232012" y="5827595"/>
            <a:ext cx="8570794" cy="830997"/>
          </a:xfrm>
          <a:prstGeom prst="rect">
            <a:avLst/>
          </a:prstGeom>
          <a:noFill/>
        </p:spPr>
        <p:txBody>
          <a:bodyPr wrap="square" rtlCol="0">
            <a:spAutoFit/>
          </a:bodyPr>
          <a:lstStyle/>
          <a:p>
            <a:pPr algn="ctr"/>
            <a:r>
              <a:rPr lang="ru-RU" sz="2400" b="1" i="1" dirty="0" err="1" smtClean="0">
                <a:solidFill>
                  <a:srgbClr val="FF0000"/>
                </a:solidFill>
                <a:latin typeface="Times New Roman" pitchFamily="18" charset="0"/>
                <a:cs typeface="Times New Roman" pitchFamily="18" charset="0"/>
              </a:rPr>
              <a:t>Дуже</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важливо</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щоб</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сьогоднішнє</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покоління</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пам'ятало</a:t>
            </a:r>
            <a:r>
              <a:rPr lang="ru-RU" sz="2400" b="1" i="1" dirty="0" smtClean="0">
                <a:solidFill>
                  <a:srgbClr val="FF0000"/>
                </a:solidFill>
                <a:latin typeface="Times New Roman" pitchFamily="18" charset="0"/>
                <a:cs typeface="Times New Roman" pitchFamily="18" charset="0"/>
              </a:rPr>
              <a:t> про </a:t>
            </a:r>
            <a:r>
              <a:rPr lang="ru-RU" sz="2400" b="1" i="1" dirty="0" err="1" smtClean="0">
                <a:solidFill>
                  <a:srgbClr val="FF0000"/>
                </a:solidFill>
                <a:latin typeface="Times New Roman" pitchFamily="18" charset="0"/>
                <a:cs typeface="Times New Roman" pitchFamily="18" charset="0"/>
              </a:rPr>
              <a:t>таку</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страшну</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подію</a:t>
            </a:r>
            <a:r>
              <a:rPr lang="ru-RU" sz="2400" b="1" i="1" dirty="0" smtClean="0">
                <a:solidFill>
                  <a:srgbClr val="FF0000"/>
                </a:solidFill>
                <a:latin typeface="Times New Roman" pitchFamily="18" charset="0"/>
                <a:cs typeface="Times New Roman" pitchFamily="18" charset="0"/>
              </a:rPr>
              <a:t> як </a:t>
            </a:r>
            <a:r>
              <a:rPr lang="ru-RU" sz="2400" b="1" i="1" dirty="0" err="1" smtClean="0">
                <a:solidFill>
                  <a:srgbClr val="FF0000"/>
                </a:solidFill>
                <a:latin typeface="Times New Roman" pitchFamily="18" charset="0"/>
                <a:cs typeface="Times New Roman" pitchFamily="18" charset="0"/>
              </a:rPr>
              <a:t>Чорнобиль</a:t>
            </a:r>
            <a:r>
              <a:rPr lang="ru-RU" sz="2400" b="1" i="1" dirty="0" smtClean="0">
                <a:solidFill>
                  <a:srgbClr val="FF0000"/>
                </a:solidFill>
                <a:latin typeface="Times New Roman" pitchFamily="18" charset="0"/>
                <a:cs typeface="Times New Roman" pitchFamily="18" charset="0"/>
              </a:rPr>
              <a:t>....</a:t>
            </a:r>
            <a:endParaRPr lang="ru-RU" sz="2400" i="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0" y="0"/>
            <a:ext cx="9143999" cy="1307537"/>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Виховна</a:t>
            </a:r>
            <a:r>
              <a:rPr lang="ru-RU" sz="2800" b="1" dirty="0" smtClean="0">
                <a:latin typeface="Times New Roman" pitchFamily="18" charset="0"/>
                <a:cs typeface="Times New Roman" pitchFamily="18" charset="0"/>
              </a:rPr>
              <a:t> година:</a:t>
            </a:r>
            <a:r>
              <a:rPr lang="ru-RU" sz="2800" b="1" i="1" dirty="0" smtClean="0">
                <a:latin typeface="Times New Roman" pitchFamily="18" charset="0"/>
                <a:cs typeface="Times New Roman" pitchFamily="18" charset="0"/>
              </a:rPr>
              <a:t>"Правила </a:t>
            </a:r>
            <a:r>
              <a:rPr lang="ru-RU" sz="2800" b="1" i="1" dirty="0" err="1" smtClean="0">
                <a:latin typeface="Times New Roman" pitchFamily="18" charset="0"/>
                <a:cs typeface="Times New Roman" pitchFamily="18" charset="0"/>
              </a:rPr>
              <a:t>поведінки</a:t>
            </a:r>
            <a:r>
              <a:rPr lang="ru-RU" sz="2800" b="1" i="1" dirty="0" smtClean="0">
                <a:latin typeface="Times New Roman" pitchFamily="18" charset="0"/>
                <a:cs typeface="Times New Roman" pitchFamily="18" charset="0"/>
              </a:rPr>
              <a:t> при </a:t>
            </a:r>
            <a:r>
              <a:rPr lang="ru-RU" sz="2800" b="1" i="1" dirty="0" err="1" smtClean="0">
                <a:latin typeface="Times New Roman" pitchFamily="18" charset="0"/>
                <a:cs typeface="Times New Roman" pitchFamily="18" charset="0"/>
              </a:rPr>
              <a:t>виявленні</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вибухонебезпечних</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предметів</a:t>
            </a:r>
            <a:r>
              <a:rPr lang="ru-RU" sz="2800" b="1" i="1" dirty="0" smtClean="0">
                <a:latin typeface="Times New Roman" pitchFamily="18" charset="0"/>
                <a:cs typeface="Times New Roman" pitchFamily="18" charset="0"/>
              </a:rPr>
              <a:t>"</a:t>
            </a:r>
          </a:p>
        </p:txBody>
      </p:sp>
      <p:pic>
        <p:nvPicPr>
          <p:cNvPr id="6" name="Рисунок 5" descr="предмети1.jpg"/>
          <p:cNvPicPr>
            <a:picLocks noChangeAspect="1"/>
          </p:cNvPicPr>
          <p:nvPr/>
        </p:nvPicPr>
        <p:blipFill>
          <a:blip r:embed="rId3" cstate="print"/>
          <a:stretch>
            <a:fillRect/>
          </a:stretch>
        </p:blipFill>
        <p:spPr>
          <a:xfrm>
            <a:off x="0" y="1285874"/>
            <a:ext cx="4872251" cy="4555367"/>
          </a:xfrm>
          <a:prstGeom prst="rect">
            <a:avLst/>
          </a:prstGeom>
        </p:spPr>
      </p:pic>
      <p:pic>
        <p:nvPicPr>
          <p:cNvPr id="9" name="Рисунок 8" descr="предмети2.jpg"/>
          <p:cNvPicPr>
            <a:picLocks noChangeAspect="1"/>
          </p:cNvPicPr>
          <p:nvPr/>
        </p:nvPicPr>
        <p:blipFill>
          <a:blip r:embed="rId4" cstate="print"/>
          <a:stretch>
            <a:fillRect/>
          </a:stretch>
        </p:blipFill>
        <p:spPr>
          <a:xfrm>
            <a:off x="4476466" y="1296537"/>
            <a:ext cx="4667534" cy="4585647"/>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272955" y="0"/>
            <a:ext cx="7983941" cy="579967"/>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 </a:t>
            </a:r>
            <a:endParaRPr lang="ru-RU" sz="2800" b="1" i="1" dirty="0">
              <a:latin typeface="Times New Roman" pitchFamily="18" charset="0"/>
              <a:ea typeface="Tahoma" panose="020B0604030504040204" pitchFamily="34" charset="0"/>
              <a:cs typeface="Times New Roman" pitchFamily="18" charset="0"/>
            </a:endParaRPr>
          </a:p>
        </p:txBody>
      </p:sp>
      <p:pic>
        <p:nvPicPr>
          <p:cNvPr id="10" name="Рисунок 9" descr="предмети555.jpg"/>
          <p:cNvPicPr>
            <a:picLocks noChangeAspect="1"/>
          </p:cNvPicPr>
          <p:nvPr/>
        </p:nvPicPr>
        <p:blipFill>
          <a:blip r:embed="rId3" cstate="print"/>
          <a:stretch>
            <a:fillRect/>
          </a:stretch>
        </p:blipFill>
        <p:spPr>
          <a:xfrm>
            <a:off x="0" y="-477672"/>
            <a:ext cx="9144000" cy="7335672"/>
          </a:xfrm>
          <a:prstGeom prst="rect">
            <a:avLst/>
          </a:prstGeom>
        </p:spPr>
      </p:pic>
      <p:pic>
        <p:nvPicPr>
          <p:cNvPr id="11" name="Рисунок 10" descr="предмети44.jpg"/>
          <p:cNvPicPr>
            <a:picLocks noChangeAspect="1"/>
          </p:cNvPicPr>
          <p:nvPr/>
        </p:nvPicPr>
        <p:blipFill>
          <a:blip r:embed="rId4" cstate="print"/>
          <a:stretch>
            <a:fillRect/>
          </a:stretch>
        </p:blipFill>
        <p:spPr>
          <a:xfrm>
            <a:off x="0" y="0"/>
            <a:ext cx="9144000" cy="3671248"/>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0" y="-218364"/>
            <a:ext cx="9143999" cy="2262158"/>
          </a:xfrm>
          <a:prstGeom prst="rect">
            <a:avLst/>
          </a:prstGeom>
        </p:spPr>
        <p:txBody>
          <a:bodyPr wrap="square">
            <a:spAutoFit/>
          </a:bodyPr>
          <a:lstStyle/>
          <a:p>
            <a:pPr algn="ctr">
              <a:lnSpc>
                <a:spcPct val="150000"/>
              </a:lnSpc>
            </a:pPr>
            <a:r>
              <a:rPr lang="ru-RU" sz="2800" b="1" i="1" dirty="0" err="1" smtClean="0">
                <a:latin typeface="Times New Roman" pitchFamily="18" charset="0"/>
                <a:cs typeface="Times New Roman" pitchFamily="18" charset="0"/>
              </a:rPr>
              <a:t>Бесіда</a:t>
            </a:r>
            <a:r>
              <a:rPr lang="ru-RU" sz="2800" b="1" i="1" dirty="0" smtClean="0">
                <a:latin typeface="Times New Roman" pitchFamily="18" charset="0"/>
                <a:cs typeface="Times New Roman" pitchFamily="18" charset="0"/>
              </a:rPr>
              <a:t>" Не </a:t>
            </a:r>
            <a:r>
              <a:rPr lang="ru-RU" sz="2800" b="1" i="1" dirty="0" err="1" smtClean="0">
                <a:latin typeface="Times New Roman" pitchFamily="18" charset="0"/>
                <a:cs typeface="Times New Roman" pitchFamily="18" charset="0"/>
              </a:rPr>
              <a:t>жартуй</a:t>
            </a:r>
            <a:r>
              <a:rPr lang="ru-RU" sz="2800" b="1" i="1" dirty="0" smtClean="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з</a:t>
            </a:r>
            <a:r>
              <a:rPr lang="ru-RU" sz="2800" b="1" i="1" dirty="0" smtClean="0">
                <a:latin typeface="Times New Roman" pitchFamily="18" charset="0"/>
                <a:cs typeface="Times New Roman" pitchFamily="18" charset="0"/>
              </a:rPr>
              <a:t> вогнем"</a:t>
            </a:r>
          </a:p>
          <a:p>
            <a:pPr algn="ctr">
              <a:lnSpc>
                <a:spcPct val="150000"/>
              </a:lnSpc>
            </a:pPr>
            <a:r>
              <a:rPr lang="ru-RU" sz="2200" dirty="0" smtClean="0">
                <a:solidFill>
                  <a:srgbClr val="FF0000"/>
                </a:solidFill>
                <a:latin typeface="Times New Roman" pitchFamily="18" charset="0"/>
                <a:cs typeface="Times New Roman" pitchFamily="18" charset="0"/>
              </a:rPr>
              <a:t>(</a:t>
            </a:r>
            <a:r>
              <a:rPr lang="ru-RU" sz="2200" b="1" dirty="0" err="1" smtClean="0">
                <a:solidFill>
                  <a:srgbClr val="FF0000"/>
                </a:solidFill>
                <a:latin typeface="Times New Roman" pitchFamily="18" charset="0"/>
                <a:cs typeface="Times New Roman" pitchFamily="18" charset="0"/>
              </a:rPr>
              <a:t>Бесіда</a:t>
            </a:r>
            <a:r>
              <a:rPr lang="ru-RU" sz="2200" b="1" dirty="0" smtClean="0">
                <a:solidFill>
                  <a:srgbClr val="FF0000"/>
                </a:solidFill>
                <a:latin typeface="Times New Roman" pitchFamily="18" charset="0"/>
                <a:cs typeface="Times New Roman" pitchFamily="18" charset="0"/>
              </a:rPr>
              <a:t> проходила у </a:t>
            </a:r>
            <a:r>
              <a:rPr lang="ru-RU" sz="2200" b="1" dirty="0" err="1" smtClean="0">
                <a:solidFill>
                  <a:srgbClr val="FF0000"/>
                </a:solidFill>
                <a:latin typeface="Times New Roman" pitchFamily="18" charset="0"/>
                <a:cs typeface="Times New Roman" pitchFamily="18" charset="0"/>
              </a:rPr>
              <a:t>формі</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гри</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Здобувачі</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освіти</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були</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поділені</a:t>
            </a:r>
            <a:r>
              <a:rPr lang="ru-RU" sz="2200" b="1" dirty="0" smtClean="0">
                <a:solidFill>
                  <a:srgbClr val="FF0000"/>
                </a:solidFill>
                <a:latin typeface="Times New Roman" pitchFamily="18" charset="0"/>
                <a:cs typeface="Times New Roman" pitchFamily="18" charset="0"/>
              </a:rPr>
              <a:t> на </a:t>
            </a:r>
            <a:r>
              <a:rPr lang="ru-RU" sz="2200" b="1" dirty="0" err="1" smtClean="0">
                <a:solidFill>
                  <a:srgbClr val="FF0000"/>
                </a:solidFill>
                <a:latin typeface="Times New Roman" pitchFamily="18" charset="0"/>
                <a:cs typeface="Times New Roman" pitchFamily="18" charset="0"/>
              </a:rPr>
              <a:t>команди</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виконували</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певні</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завдання</a:t>
            </a:r>
            <a:r>
              <a:rPr lang="ru-RU" sz="2200" b="1" dirty="0" smtClean="0">
                <a:solidFill>
                  <a:srgbClr val="FF0000"/>
                </a:solidFill>
                <a:latin typeface="Times New Roman" pitchFamily="18" charset="0"/>
                <a:cs typeface="Times New Roman" pitchFamily="18" charset="0"/>
              </a:rPr>
              <a:t> разом. </a:t>
            </a:r>
            <a:r>
              <a:rPr lang="ru-RU" sz="2200" b="1" dirty="0" err="1" smtClean="0">
                <a:solidFill>
                  <a:srgbClr val="FF0000"/>
                </a:solidFill>
                <a:latin typeface="Times New Roman" pitchFamily="18" charset="0"/>
                <a:cs typeface="Times New Roman" pitchFamily="18" charset="0"/>
              </a:rPr>
              <a:t>Така</a:t>
            </a:r>
            <a:r>
              <a:rPr lang="ru-RU" sz="2200" b="1" dirty="0" smtClean="0">
                <a:solidFill>
                  <a:srgbClr val="FF0000"/>
                </a:solidFill>
                <a:latin typeface="Times New Roman" pitchFamily="18" charset="0"/>
                <a:cs typeface="Times New Roman" pitchFamily="18" charset="0"/>
              </a:rPr>
              <a:t> форма </a:t>
            </a:r>
            <a:r>
              <a:rPr lang="ru-RU" sz="2200" b="1" dirty="0" err="1" smtClean="0">
                <a:solidFill>
                  <a:srgbClr val="FF0000"/>
                </a:solidFill>
                <a:latin typeface="Times New Roman" pitchFamily="18" charset="0"/>
                <a:cs typeface="Times New Roman" pitchFamily="18" charset="0"/>
              </a:rPr>
              <a:t>бесіди</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дуже</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подобається</a:t>
            </a:r>
            <a:r>
              <a:rPr lang="ru-RU" sz="2200" b="1" dirty="0" smtClean="0">
                <a:solidFill>
                  <a:srgbClr val="FF0000"/>
                </a:solidFill>
                <a:latin typeface="Times New Roman" pitchFamily="18" charset="0"/>
                <a:cs typeface="Times New Roman" pitchFamily="18" charset="0"/>
              </a:rPr>
              <a:t> </a:t>
            </a:r>
            <a:r>
              <a:rPr lang="ru-RU" sz="2200" b="1" dirty="0" err="1" smtClean="0">
                <a:solidFill>
                  <a:srgbClr val="FF0000"/>
                </a:solidFill>
                <a:latin typeface="Times New Roman" pitchFamily="18" charset="0"/>
                <a:cs typeface="Times New Roman" pitchFamily="18" charset="0"/>
              </a:rPr>
              <a:t>дітям</a:t>
            </a:r>
            <a:r>
              <a:rPr lang="ru-RU" sz="2200" b="1" dirty="0" smtClean="0">
                <a:solidFill>
                  <a:srgbClr val="FF0000"/>
                </a:solidFill>
                <a:latin typeface="Times New Roman" pitchFamily="18" charset="0"/>
                <a:cs typeface="Times New Roman" pitchFamily="18" charset="0"/>
              </a:rPr>
              <a:t>.)</a:t>
            </a:r>
          </a:p>
        </p:txBody>
      </p:sp>
      <p:pic>
        <p:nvPicPr>
          <p:cNvPr id="7" name="Рисунок 6" descr="вогонь4444.jpg"/>
          <p:cNvPicPr>
            <a:picLocks noChangeAspect="1"/>
          </p:cNvPicPr>
          <p:nvPr/>
        </p:nvPicPr>
        <p:blipFill>
          <a:blip r:embed="rId3" cstate="print"/>
          <a:stretch>
            <a:fillRect/>
          </a:stretch>
        </p:blipFill>
        <p:spPr>
          <a:xfrm>
            <a:off x="0" y="1937982"/>
            <a:ext cx="9144000" cy="4920018"/>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0" y="0"/>
            <a:ext cx="9143999" cy="579967"/>
          </a:xfrm>
          <a:prstGeom prst="rect">
            <a:avLst/>
          </a:prstGeom>
        </p:spPr>
        <p:txBody>
          <a:bodyPr wrap="square">
            <a:spAutoFit/>
          </a:bodyPr>
          <a:lstStyle/>
          <a:p>
            <a:pPr algn="ctr">
              <a:lnSpc>
                <a:spcPct val="150000"/>
              </a:lnSpc>
            </a:pPr>
            <a:r>
              <a:rPr lang="ru-RU" sz="2400" b="1" dirty="0" smtClean="0">
                <a:latin typeface="Times New Roman" pitchFamily="18" charset="0"/>
                <a:cs typeface="Times New Roman" pitchFamily="18" charset="0"/>
              </a:rPr>
              <a:t> </a:t>
            </a:r>
            <a:endParaRPr lang="ru-RU" sz="2800" b="1" i="1" dirty="0" smtClean="0">
              <a:latin typeface="Times New Roman" pitchFamily="18" charset="0"/>
              <a:cs typeface="Times New Roman" pitchFamily="18" charset="0"/>
            </a:endParaRPr>
          </a:p>
        </p:txBody>
      </p:sp>
      <p:pic>
        <p:nvPicPr>
          <p:cNvPr id="7" name="Рисунок 6" descr="вогонь22.jpg"/>
          <p:cNvPicPr>
            <a:picLocks noChangeAspect="1"/>
          </p:cNvPicPr>
          <p:nvPr/>
        </p:nvPicPr>
        <p:blipFill>
          <a:blip r:embed="rId3" cstate="print"/>
          <a:stretch>
            <a:fillRect/>
          </a:stretch>
        </p:blipFill>
        <p:spPr>
          <a:xfrm>
            <a:off x="0" y="0"/>
            <a:ext cx="7110484" cy="4286250"/>
          </a:xfrm>
          <a:prstGeom prst="rect">
            <a:avLst/>
          </a:prstGeom>
        </p:spPr>
      </p:pic>
      <p:pic>
        <p:nvPicPr>
          <p:cNvPr id="10" name="Рисунок 9" descr="вогонь55.jpg"/>
          <p:cNvPicPr>
            <a:picLocks noChangeAspect="1"/>
          </p:cNvPicPr>
          <p:nvPr/>
        </p:nvPicPr>
        <p:blipFill>
          <a:blip r:embed="rId4" cstate="print"/>
          <a:stretch>
            <a:fillRect/>
          </a:stretch>
        </p:blipFill>
        <p:spPr>
          <a:xfrm>
            <a:off x="3885063" y="3043451"/>
            <a:ext cx="7155976" cy="4449170"/>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9D71CC64-461B-4219-B851-DDB3F8E02B5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558177" y="1856095"/>
            <a:ext cx="8285572" cy="2419317"/>
          </a:xfrm>
          <a:prstGeom prst="rect">
            <a:avLst/>
          </a:prstGeom>
        </p:spPr>
        <p:txBody>
          <a:bodyPr wrap="square">
            <a:spAutoFit/>
          </a:bodyPr>
          <a:lstStyle/>
          <a:p>
            <a:pPr marL="457200" indent="-457200" algn="ctr">
              <a:lnSpc>
                <a:spcPct val="150000"/>
              </a:lnSpc>
            </a:pPr>
            <a:r>
              <a:rPr lang="ru-RU" sz="3500" b="1" i="1" dirty="0" err="1" smtClean="0">
                <a:latin typeface="Times New Roman" pitchFamily="18" charset="0"/>
                <a:cs typeface="Times New Roman" pitchFamily="18" charset="0"/>
              </a:rPr>
              <a:t>Формувати</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загальнолюдські</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цінності</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виховувати</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гармонійну</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всебічно</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розвинену</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особистість</a:t>
            </a:r>
            <a:r>
              <a:rPr lang="ru-RU" sz="3500" b="1" i="1" dirty="0" smtClean="0">
                <a:latin typeface="Times New Roman" pitchFamily="18" charset="0"/>
                <a:cs typeface="Times New Roman" pitchFamily="18" charset="0"/>
              </a:rPr>
              <a:t> </a:t>
            </a:r>
            <a:r>
              <a:rPr lang="ru-RU" sz="3500" b="1" i="1" dirty="0" err="1" smtClean="0">
                <a:latin typeface="Times New Roman" pitchFamily="18" charset="0"/>
                <a:cs typeface="Times New Roman" pitchFamily="18" charset="0"/>
              </a:rPr>
              <a:t>учня</a:t>
            </a:r>
            <a:r>
              <a:rPr lang="ru-RU" sz="3500" b="1" i="1" dirty="0" smtClean="0">
                <a:latin typeface="Times New Roman" pitchFamily="18" charset="0"/>
                <a:cs typeface="Times New Roman" pitchFamily="18" charset="0"/>
              </a:rPr>
              <a:t>.</a:t>
            </a:r>
            <a:endParaRPr lang="ru-RU" sz="3500" b="1" i="1" dirty="0">
              <a:latin typeface="Times New Roman" pitchFamily="18" charset="0"/>
              <a:ea typeface="Tahoma" panose="020B0604030504040204" pitchFamily="34" charset="0"/>
              <a:cs typeface="Times New Roman" pitchFamily="18" charset="0"/>
            </a:endParaRPr>
          </a:p>
        </p:txBody>
      </p:sp>
      <p:sp>
        <p:nvSpPr>
          <p:cNvPr id="5" name="Прямоугольник 4"/>
          <p:cNvSpPr/>
          <p:nvPr/>
        </p:nvSpPr>
        <p:spPr>
          <a:xfrm>
            <a:off x="682387" y="177421"/>
            <a:ext cx="7874759" cy="1631216"/>
          </a:xfrm>
          <a:prstGeom prst="rect">
            <a:avLst/>
          </a:prstGeom>
        </p:spPr>
        <p:txBody>
          <a:bodyPr wrap="square">
            <a:spAutoFit/>
          </a:bodyPr>
          <a:lstStyle/>
          <a:p>
            <a:pPr lvl="0" algn="ctr"/>
            <a:r>
              <a:rPr lang="uk-UA" sz="5000" b="1" dirty="0" smtClean="0">
                <a:ln w="9525">
                  <a:noFill/>
                </a:ln>
                <a:solidFill>
                  <a:srgbClr val="FF0000"/>
                </a:solidFill>
                <a:latin typeface="Garamond Premr Pro Smbd" panose="02020602060506020403" pitchFamily="18" charset="0"/>
                <a:ea typeface="Tahoma" panose="020B0604030504040204" pitchFamily="34" charset="0"/>
                <a:cs typeface="Tahoma" panose="020B0604030504040204" pitchFamily="34" charset="0"/>
              </a:rPr>
              <a:t>Виховна проблема над якою працюю</a:t>
            </a:r>
            <a:endParaRPr lang="ru-RU" sz="5000" b="1" dirty="0">
              <a:ln w="9525">
                <a:noFill/>
              </a:ln>
              <a:solidFill>
                <a:srgbClr val="FF0000"/>
              </a:solidFill>
              <a:latin typeface="Garamond Premr Pro Smbd" panose="02020602060506020403" pitchFamily="18"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272955" y="0"/>
            <a:ext cx="7983941" cy="1133965"/>
          </a:xfrm>
          <a:prstGeom prst="rect">
            <a:avLst/>
          </a:prstGeom>
        </p:spPr>
        <p:txBody>
          <a:bodyPr wrap="square">
            <a:spAutoFit/>
          </a:bodyPr>
          <a:lstStyle/>
          <a:p>
            <a:pPr algn="ctr">
              <a:lnSpc>
                <a:spcPct val="150000"/>
              </a:lnSpc>
            </a:pPr>
            <a:r>
              <a:rPr lang="ru-RU" sz="2400" dirty="0" err="1" smtClean="0">
                <a:solidFill>
                  <a:srgbClr val="FF0000"/>
                </a:solidFill>
                <a:latin typeface="Times New Roman" pitchFamily="18" charset="0"/>
                <a:cs typeface="Times New Roman" pitchFamily="18" charset="0"/>
              </a:rPr>
              <a:t>TrashtagChallenge</a:t>
            </a:r>
            <a:r>
              <a:rPr lang="ru-RU" sz="2400" dirty="0" smtClean="0">
                <a:solidFill>
                  <a:srgbClr val="FF0000"/>
                </a:solidFill>
                <a:latin typeface="Times New Roman" pitchFamily="18" charset="0"/>
                <a:cs typeface="Times New Roman" pitchFamily="18" charset="0"/>
              </a:rPr>
              <a:t> - </a:t>
            </a:r>
            <a:r>
              <a:rPr lang="ru-RU" sz="2400" dirty="0" err="1" smtClean="0">
                <a:solidFill>
                  <a:srgbClr val="FF0000"/>
                </a:solidFill>
                <a:latin typeface="Times New Roman" pitchFamily="18" charset="0"/>
                <a:cs typeface="Times New Roman" pitchFamily="18" charset="0"/>
              </a:rPr>
              <a:t>це</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новий</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флешмоб</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який</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перетнув</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терена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кордонів</a:t>
            </a:r>
            <a:r>
              <a:rPr lang="ru-RU" sz="2400" dirty="0" smtClean="0">
                <a:solidFill>
                  <a:srgbClr val="FF0000"/>
                </a:solidFill>
                <a:latin typeface="Times New Roman" pitchFamily="18" charset="0"/>
                <a:cs typeface="Times New Roman" pitchFamily="18" charset="0"/>
              </a:rPr>
              <a:t>, 5-А активно </a:t>
            </a:r>
            <a:r>
              <a:rPr lang="ru-RU" sz="2400" dirty="0" err="1" smtClean="0">
                <a:solidFill>
                  <a:srgbClr val="FF0000"/>
                </a:solidFill>
                <a:latin typeface="Times New Roman" pitchFamily="18" charset="0"/>
                <a:cs typeface="Times New Roman" pitchFamily="18" charset="0"/>
              </a:rPr>
              <a:t>долучився</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Молодці</a:t>
            </a:r>
            <a:r>
              <a:rPr lang="ru-RU" sz="2400" dirty="0" smtClean="0">
                <a:solidFill>
                  <a:srgbClr val="FF0000"/>
                </a:solidFill>
                <a:latin typeface="Times New Roman" pitchFamily="18" charset="0"/>
                <a:cs typeface="Times New Roman" pitchFamily="18" charset="0"/>
              </a:rPr>
              <a:t>! </a:t>
            </a:r>
            <a:endParaRPr lang="ru-RU" sz="2400" b="1" i="1" dirty="0">
              <a:solidFill>
                <a:srgbClr val="FF0000"/>
              </a:solidFill>
              <a:latin typeface="Times New Roman" pitchFamily="18" charset="0"/>
              <a:ea typeface="Tahoma" panose="020B0604030504040204" pitchFamily="34" charset="0"/>
              <a:cs typeface="Times New Roman" pitchFamily="18" charset="0"/>
            </a:endParaRPr>
          </a:p>
        </p:txBody>
      </p:sp>
      <p:pic>
        <p:nvPicPr>
          <p:cNvPr id="6" name="Рисунок 5" descr="ТОЛОКА.jpg"/>
          <p:cNvPicPr>
            <a:picLocks noChangeAspect="1"/>
          </p:cNvPicPr>
          <p:nvPr/>
        </p:nvPicPr>
        <p:blipFill>
          <a:blip r:embed="rId3" cstate="print"/>
          <a:stretch>
            <a:fillRect/>
          </a:stretch>
        </p:blipFill>
        <p:spPr>
          <a:xfrm>
            <a:off x="0" y="1187354"/>
            <a:ext cx="9144000" cy="5670645"/>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1"/>
            <a:ext cx="8830101" cy="1200329"/>
          </a:xfrm>
          <a:prstGeom prst="rect">
            <a:avLst/>
          </a:prstGeom>
        </p:spPr>
        <p:txBody>
          <a:bodyPr wrap="square">
            <a:spAutoFit/>
          </a:bodyPr>
          <a:lstStyle/>
          <a:p>
            <a:pPr algn="ctr">
              <a:lnSpc>
                <a:spcPct val="150000"/>
              </a:lnSpc>
            </a:pPr>
            <a:r>
              <a:rPr lang="uk-UA" sz="2400" b="1" i="1" dirty="0" smtClean="0">
                <a:latin typeface="Times New Roman" pitchFamily="18" charset="0"/>
                <a:cs typeface="Times New Roman" pitchFamily="18" charset="0"/>
              </a:rPr>
              <a:t>Ось так цікаво проводили час здобувачі освіти під час канікул</a:t>
            </a:r>
            <a:endParaRPr lang="ru-RU" sz="2400" b="1" i="1" dirty="0" smtClean="0">
              <a:latin typeface="Times New Roman" pitchFamily="18" charset="0"/>
              <a:cs typeface="Times New Roman" pitchFamily="18" charset="0"/>
            </a:endParaRPr>
          </a:p>
          <a:p>
            <a:pPr algn="ctr">
              <a:lnSpc>
                <a:spcPct val="150000"/>
              </a:lnSpc>
            </a:pPr>
            <a:endParaRPr lang="ru-RU" sz="2400" b="1" i="1" dirty="0">
              <a:latin typeface="Times New Roman" pitchFamily="18" charset="0"/>
              <a:ea typeface="Tahoma" panose="020B0604030504040204" pitchFamily="34" charset="0"/>
              <a:cs typeface="Times New Roman" pitchFamily="18" charset="0"/>
            </a:endParaRPr>
          </a:p>
        </p:txBody>
      </p:sp>
      <p:pic>
        <p:nvPicPr>
          <p:cNvPr id="11" name="Рисунок 10" descr="1111.jpg"/>
          <p:cNvPicPr>
            <a:picLocks noChangeAspect="1"/>
          </p:cNvPicPr>
          <p:nvPr/>
        </p:nvPicPr>
        <p:blipFill>
          <a:blip r:embed="rId3" cstate="print"/>
          <a:stretch>
            <a:fillRect/>
          </a:stretch>
        </p:blipFill>
        <p:spPr>
          <a:xfrm>
            <a:off x="163774" y="1296537"/>
            <a:ext cx="8789157" cy="5561462"/>
          </a:xfrm>
          <a:prstGeom prst="rect">
            <a:avLst/>
          </a:prstGeom>
        </p:spPr>
      </p:pic>
      <p:sp>
        <p:nvSpPr>
          <p:cNvPr id="14" name="TextBox 13"/>
          <p:cNvSpPr txBox="1"/>
          <p:nvPr/>
        </p:nvSpPr>
        <p:spPr>
          <a:xfrm>
            <a:off x="2729552" y="928048"/>
            <a:ext cx="2745367" cy="369332"/>
          </a:xfrm>
          <a:prstGeom prst="rect">
            <a:avLst/>
          </a:prstGeom>
          <a:noFill/>
        </p:spPr>
        <p:txBody>
          <a:bodyPr wrap="none" rtlCol="0">
            <a:spAutoFit/>
          </a:bodyPr>
          <a:lstStyle/>
          <a:p>
            <a:r>
              <a:rPr lang="uk-UA" dirty="0" smtClean="0">
                <a:latin typeface="Times New Roman" pitchFamily="18" charset="0"/>
                <a:cs typeface="Times New Roman" pitchFamily="18" charset="0"/>
              </a:rPr>
              <a:t>Похід у кінотеатр </a:t>
            </a:r>
            <a:r>
              <a:rPr lang="uk-UA" dirty="0" err="1" smtClean="0">
                <a:latin typeface="Times New Roman" pitchFamily="18" charset="0"/>
                <a:cs typeface="Times New Roman" pitchFamily="18" charset="0"/>
              </a:rPr>
              <a:t>Люм</a:t>
            </a:r>
            <a:r>
              <a:rPr lang="en-US" dirty="0" smtClean="0">
                <a:latin typeface="Times New Roman" pitchFamily="18" charset="0"/>
                <a:cs typeface="Times New Roman" pitchFamily="18" charset="0"/>
              </a:rPr>
              <a:t>’</a:t>
            </a:r>
            <a:r>
              <a:rPr lang="uk-UA" dirty="0" err="1" smtClean="0">
                <a:latin typeface="Times New Roman" pitchFamily="18" charset="0"/>
                <a:cs typeface="Times New Roman" pitchFamily="18" charset="0"/>
              </a:rPr>
              <a:t>єр</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1"/>
            <a:ext cx="8830101" cy="1200329"/>
          </a:xfrm>
          <a:prstGeom prst="rect">
            <a:avLst/>
          </a:prstGeom>
        </p:spPr>
        <p:txBody>
          <a:bodyPr wrap="square">
            <a:spAutoFit/>
          </a:bodyPr>
          <a:lstStyle/>
          <a:p>
            <a:pPr algn="ctr">
              <a:lnSpc>
                <a:spcPct val="150000"/>
              </a:lnSpc>
            </a:pPr>
            <a:endParaRPr lang="ru-RU" sz="2400" b="1" i="1" dirty="0" smtClean="0">
              <a:latin typeface="Times New Roman" pitchFamily="18" charset="0"/>
              <a:cs typeface="Times New Roman" pitchFamily="18" charset="0"/>
            </a:endParaRPr>
          </a:p>
          <a:p>
            <a:pPr algn="ctr">
              <a:lnSpc>
                <a:spcPct val="150000"/>
              </a:lnSpc>
            </a:pPr>
            <a:endParaRPr lang="ru-RU" sz="2400" b="1" i="1" dirty="0">
              <a:latin typeface="Times New Roman" pitchFamily="18" charset="0"/>
              <a:ea typeface="Tahoma" panose="020B0604030504040204" pitchFamily="34" charset="0"/>
              <a:cs typeface="Times New Roman" pitchFamily="18" charset="0"/>
            </a:endParaRPr>
          </a:p>
        </p:txBody>
      </p:sp>
      <p:pic>
        <p:nvPicPr>
          <p:cNvPr id="7" name="Рисунок 6" descr="222.jpg"/>
          <p:cNvPicPr>
            <a:picLocks noChangeAspect="1"/>
          </p:cNvPicPr>
          <p:nvPr/>
        </p:nvPicPr>
        <p:blipFill>
          <a:blip r:embed="rId3" cstate="print"/>
          <a:stretch>
            <a:fillRect/>
          </a:stretch>
        </p:blipFill>
        <p:spPr>
          <a:xfrm>
            <a:off x="3220872" y="354842"/>
            <a:ext cx="5718412" cy="6330278"/>
          </a:xfrm>
          <a:prstGeom prst="rect">
            <a:avLst/>
          </a:prstGeom>
        </p:spPr>
      </p:pic>
      <p:sp>
        <p:nvSpPr>
          <p:cNvPr id="6" name="TextBox 5"/>
          <p:cNvSpPr txBox="1"/>
          <p:nvPr/>
        </p:nvSpPr>
        <p:spPr>
          <a:xfrm>
            <a:off x="1" y="1392072"/>
            <a:ext cx="3733864" cy="2400657"/>
          </a:xfrm>
          <a:prstGeom prst="rect">
            <a:avLst/>
          </a:prstGeom>
          <a:noFill/>
        </p:spPr>
        <p:txBody>
          <a:bodyPr wrap="square" rtlCol="0">
            <a:spAutoFit/>
          </a:bodyPr>
          <a:lstStyle/>
          <a:p>
            <a:r>
              <a:rPr lang="uk-UA" sz="5000" dirty="0" smtClean="0">
                <a:solidFill>
                  <a:srgbClr val="FF0000"/>
                </a:solidFill>
                <a:latin typeface="Times New Roman" pitchFamily="18" charset="0"/>
                <a:cs typeface="Times New Roman" pitchFamily="18" charset="0"/>
              </a:rPr>
              <a:t>Похід на оглядовий майданчик</a:t>
            </a:r>
            <a:endParaRPr lang="ru-RU" sz="50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e5307c5d753bf5312be7a004bd8864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1"/>
            <a:ext cx="8830101" cy="1200329"/>
          </a:xfrm>
          <a:prstGeom prst="rect">
            <a:avLst/>
          </a:prstGeom>
        </p:spPr>
        <p:txBody>
          <a:bodyPr wrap="square">
            <a:spAutoFit/>
          </a:bodyPr>
          <a:lstStyle/>
          <a:p>
            <a:pPr algn="ctr">
              <a:lnSpc>
                <a:spcPct val="150000"/>
              </a:lnSpc>
            </a:pPr>
            <a:endParaRPr lang="ru-RU" sz="2400" b="1" i="1" dirty="0" smtClean="0">
              <a:latin typeface="Times New Roman" pitchFamily="18" charset="0"/>
              <a:cs typeface="Times New Roman" pitchFamily="18" charset="0"/>
            </a:endParaRPr>
          </a:p>
          <a:p>
            <a:pPr algn="ctr">
              <a:lnSpc>
                <a:spcPct val="150000"/>
              </a:lnSpc>
            </a:pPr>
            <a:endParaRPr lang="ru-RU" sz="2400" b="1" i="1" dirty="0">
              <a:latin typeface="Times New Roman" pitchFamily="18" charset="0"/>
              <a:ea typeface="Tahoma" panose="020B0604030504040204" pitchFamily="34" charset="0"/>
              <a:cs typeface="Times New Roman" pitchFamily="18" charset="0"/>
            </a:endParaRPr>
          </a:p>
        </p:txBody>
      </p:sp>
      <p:pic>
        <p:nvPicPr>
          <p:cNvPr id="13" name="Рисунок 12" descr="666666.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55.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7777.jpg"/>
          <p:cNvPicPr>
            <a:picLocks noChangeAspect="1"/>
          </p:cNvPicPr>
          <p:nvPr/>
        </p:nvPicPr>
        <p:blipFill>
          <a:blip r:embed="rId2" cstate="print"/>
          <a:stretch>
            <a:fillRect/>
          </a:stretch>
        </p:blipFill>
        <p:spPr>
          <a:xfrm>
            <a:off x="0" y="723331"/>
            <a:ext cx="9144000" cy="6134668"/>
          </a:xfrm>
          <a:prstGeom prst="rect">
            <a:avLst/>
          </a:prstGeom>
        </p:spPr>
      </p:pic>
      <p:sp>
        <p:nvSpPr>
          <p:cNvPr id="5" name="TextBox 4"/>
          <p:cNvSpPr txBox="1"/>
          <p:nvPr/>
        </p:nvSpPr>
        <p:spPr>
          <a:xfrm>
            <a:off x="2852382" y="191068"/>
            <a:ext cx="2594749" cy="430887"/>
          </a:xfrm>
          <a:prstGeom prst="rect">
            <a:avLst/>
          </a:prstGeom>
          <a:noFill/>
        </p:spPr>
        <p:txBody>
          <a:bodyPr wrap="none" rtlCol="0">
            <a:spAutoFit/>
          </a:bodyPr>
          <a:lstStyle/>
          <a:p>
            <a:r>
              <a:rPr lang="uk-UA" sz="2200" dirty="0" smtClean="0">
                <a:latin typeface="Times New Roman" pitchFamily="18" charset="0"/>
                <a:cs typeface="Times New Roman" pitchFamily="18" charset="0"/>
              </a:rPr>
              <a:t>Кінотеатр </a:t>
            </a:r>
            <a:r>
              <a:rPr lang="uk-UA" sz="2200" dirty="0" err="1" smtClean="0">
                <a:latin typeface="Times New Roman" pitchFamily="18" charset="0"/>
                <a:cs typeface="Times New Roman" pitchFamily="18" charset="0"/>
              </a:rPr>
              <a:t>”Космос”</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0"/>
            <a:ext cx="8830101" cy="1133965"/>
          </a:xfrm>
          <a:prstGeom prst="rect">
            <a:avLst/>
          </a:prstGeom>
        </p:spPr>
        <p:txBody>
          <a:bodyPr wrap="square">
            <a:spAutoFit/>
          </a:bodyPr>
          <a:lstStyle/>
          <a:p>
            <a:pPr algn="ctr">
              <a:lnSpc>
                <a:spcPct val="150000"/>
              </a:lnSpc>
            </a:pPr>
            <a:r>
              <a:rPr lang="uk-UA" sz="2400" b="1" i="1" dirty="0" smtClean="0">
                <a:latin typeface="Times New Roman" pitchFamily="18" charset="0"/>
                <a:cs typeface="Times New Roman" pitchFamily="18" charset="0"/>
              </a:rPr>
              <a:t>На завершення навчального року ми побували у зоопарку </a:t>
            </a:r>
            <a:r>
              <a:rPr lang="uk-UA" sz="2400" b="1" i="1" dirty="0" err="1" smtClean="0">
                <a:latin typeface="Times New Roman" pitchFamily="18" charset="0"/>
                <a:cs typeface="Times New Roman" pitchFamily="18" charset="0"/>
              </a:rPr>
              <a:t>”Лімпопо”</a:t>
            </a:r>
            <a:r>
              <a:rPr lang="uk-UA" sz="2400" b="1" i="1" dirty="0" smtClean="0">
                <a:latin typeface="Times New Roman" pitchFamily="18" charset="0"/>
                <a:cs typeface="Times New Roman" pitchFamily="18" charset="0"/>
              </a:rPr>
              <a:t> і дельфінарію </a:t>
            </a:r>
            <a:r>
              <a:rPr lang="uk-UA" sz="2400" b="1" i="1" dirty="0" err="1" smtClean="0">
                <a:latin typeface="Times New Roman" pitchFamily="18" charset="0"/>
                <a:cs typeface="Times New Roman" pitchFamily="18" charset="0"/>
              </a:rPr>
              <a:t>”Оскар”</a:t>
            </a:r>
            <a:endParaRPr lang="ru-RU" sz="2400" b="1" i="1" dirty="0" smtClean="0">
              <a:latin typeface="Times New Roman" pitchFamily="18" charset="0"/>
              <a:cs typeface="Times New Roman" pitchFamily="18" charset="0"/>
            </a:endParaRPr>
          </a:p>
        </p:txBody>
      </p:sp>
      <p:pic>
        <p:nvPicPr>
          <p:cNvPr id="6" name="Рисунок 5" descr="зображення_viber_2019-06-23_23-0.jpg"/>
          <p:cNvPicPr>
            <a:picLocks noChangeAspect="1"/>
          </p:cNvPicPr>
          <p:nvPr/>
        </p:nvPicPr>
        <p:blipFill>
          <a:blip r:embed="rId3" cstate="print"/>
          <a:stretch>
            <a:fillRect/>
          </a:stretch>
        </p:blipFill>
        <p:spPr>
          <a:xfrm>
            <a:off x="0" y="1132764"/>
            <a:ext cx="9144000" cy="5725236"/>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jpg"/>
          <p:cNvPicPr>
            <a:picLocks noChangeAspect="1"/>
          </p:cNvPicPr>
          <p:nvPr/>
        </p:nvPicPr>
        <p:blipFill>
          <a:blip r:embed="rId2" cstate="print"/>
          <a:stretch>
            <a:fillRect/>
          </a:stretch>
        </p:blipFill>
        <p:spPr>
          <a:xfrm>
            <a:off x="0" y="47767"/>
            <a:ext cx="9144000" cy="681023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23-08-5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9D71CC64-461B-4219-B851-DDB3F8E02B5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232012" y="1665027"/>
            <a:ext cx="8911988" cy="5892629"/>
          </a:xfrm>
          <a:prstGeom prst="rect">
            <a:avLst/>
          </a:prstGeom>
        </p:spPr>
        <p:txBody>
          <a:bodyPr wrap="square">
            <a:spAutoFit/>
          </a:bodyPr>
          <a:lstStyle/>
          <a:p>
            <a:pPr lvl="0">
              <a:buFont typeface="Arial" pitchFamily="34" charset="0"/>
              <a:buChar char="•"/>
            </a:pPr>
            <a:r>
              <a:rPr lang="uk-UA" sz="2400" i="1" dirty="0" smtClean="0">
                <a:latin typeface="Times New Roman" pitchFamily="18" charset="0"/>
                <a:cs typeface="Times New Roman" pitchFamily="18" charset="0"/>
              </a:rPr>
              <a:t>прищеплювати здобувачам освіти любов до навчання, створювати умови для засвоєння навчальних програм і розвитку творчих здібностей ;</a:t>
            </a:r>
            <a:endParaRPr lang="ru-RU" sz="2400" i="1" dirty="0" smtClean="0">
              <a:latin typeface="Times New Roman" pitchFamily="18" charset="0"/>
              <a:cs typeface="Times New Roman" pitchFamily="18" charset="0"/>
            </a:endParaRPr>
          </a:p>
          <a:p>
            <a:pPr lvl="0">
              <a:buFont typeface="Arial" pitchFamily="34" charset="0"/>
              <a:buChar char="•"/>
            </a:pPr>
            <a:r>
              <a:rPr lang="uk-UA" sz="2400" i="1" dirty="0" smtClean="0">
                <a:latin typeface="Times New Roman" pitchFamily="18" charset="0"/>
                <a:cs typeface="Times New Roman" pitchFamily="18" charset="0"/>
              </a:rPr>
              <a:t>підтримувати позитивний мікроклімат в колективі на уроках і в позаурочному спілкуванні; </a:t>
            </a:r>
            <a:endParaRPr lang="ru-RU" sz="2400" i="1" dirty="0" smtClean="0">
              <a:latin typeface="Times New Roman" pitchFamily="18" charset="0"/>
              <a:cs typeface="Times New Roman" pitchFamily="18" charset="0"/>
            </a:endParaRPr>
          </a:p>
          <a:p>
            <a:pPr lvl="0">
              <a:buFont typeface="Arial" pitchFamily="34" charset="0"/>
              <a:buChar char="•"/>
            </a:pPr>
            <a:r>
              <a:rPr lang="uk-UA" sz="2400" i="1" dirty="0" smtClean="0">
                <a:latin typeface="Times New Roman" pitchFamily="18" charset="0"/>
                <a:cs typeface="Times New Roman" pitchFamily="18" charset="0"/>
              </a:rPr>
              <a:t>формувати в учнів високі моральні якості, доброту, чесність, чемність, культуру поведінки;</a:t>
            </a:r>
            <a:endParaRPr lang="ru-RU" sz="2400" i="1" dirty="0" smtClean="0">
              <a:latin typeface="Times New Roman" pitchFamily="18" charset="0"/>
              <a:cs typeface="Times New Roman" pitchFamily="18" charset="0"/>
            </a:endParaRPr>
          </a:p>
          <a:p>
            <a:pPr lvl="0">
              <a:buFont typeface="Arial" pitchFamily="34" charset="0"/>
              <a:buChar char="•"/>
            </a:pPr>
            <a:r>
              <a:rPr lang="uk-UA" sz="2400" i="1" dirty="0" smtClean="0">
                <a:latin typeface="Times New Roman" pitchFamily="18" charset="0"/>
                <a:cs typeface="Times New Roman" pitchFamily="18" charset="0"/>
              </a:rPr>
              <a:t>розвивати творчі здібності, підтримувати ініціативні, організаторські здібності та естетичні нахили в дітей;</a:t>
            </a:r>
            <a:endParaRPr lang="ru-RU" sz="2400" i="1" dirty="0" smtClean="0">
              <a:latin typeface="Times New Roman" pitchFamily="18" charset="0"/>
              <a:cs typeface="Times New Roman" pitchFamily="18" charset="0"/>
            </a:endParaRPr>
          </a:p>
          <a:p>
            <a:pPr lvl="0">
              <a:buFont typeface="Arial" pitchFamily="34" charset="0"/>
              <a:buChar char="•"/>
            </a:pPr>
            <a:r>
              <a:rPr lang="uk-UA" sz="2400" i="1" dirty="0" smtClean="0">
                <a:latin typeface="Times New Roman" pitchFamily="18" charset="0"/>
                <a:cs typeface="Times New Roman" pitchFamily="18" charset="0"/>
              </a:rPr>
              <a:t>сформувати навички  здорового способу життя , дотримання санітарно - гігієнічних норм здоров'я;</a:t>
            </a:r>
            <a:endParaRPr lang="ru-RU" sz="2400" i="1" dirty="0" smtClean="0">
              <a:latin typeface="Times New Roman" pitchFamily="18" charset="0"/>
              <a:cs typeface="Times New Roman" pitchFamily="18" charset="0"/>
            </a:endParaRPr>
          </a:p>
          <a:p>
            <a:pPr lvl="0">
              <a:buFont typeface="Arial" pitchFamily="34" charset="0"/>
              <a:buChar char="•"/>
            </a:pPr>
            <a:r>
              <a:rPr lang="ru-RU" sz="2400" i="1" dirty="0" err="1" smtClean="0">
                <a:latin typeface="Times New Roman" pitchFamily="18" charset="0"/>
                <a:cs typeface="Times New Roman" pitchFamily="18" charset="0"/>
              </a:rPr>
              <a:t>виховувати</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турботливе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ставлення</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одне</a:t>
            </a:r>
            <a:r>
              <a:rPr lang="ru-RU" sz="2400" i="1" dirty="0" smtClean="0">
                <a:latin typeface="Times New Roman" pitchFamily="18" charset="0"/>
                <a:cs typeface="Times New Roman" pitchFamily="18" charset="0"/>
              </a:rPr>
              <a:t> до одного, до </a:t>
            </a:r>
            <a:r>
              <a:rPr lang="ru-RU" sz="2400" i="1" dirty="0" err="1" smtClean="0">
                <a:latin typeface="Times New Roman" pitchFamily="18" charset="0"/>
                <a:cs typeface="Times New Roman" pitchFamily="18" charset="0"/>
              </a:rPr>
              <a:t>батьків</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учителів</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молодших</a:t>
            </a:r>
            <a:r>
              <a:rPr lang="ru-RU" sz="2400" i="1" dirty="0" smtClean="0">
                <a:latin typeface="Times New Roman" pitchFamily="18" charset="0"/>
                <a:cs typeface="Times New Roman" pitchFamily="18" charset="0"/>
              </a:rPr>
              <a:t> за </a:t>
            </a:r>
            <a:r>
              <a:rPr lang="ru-RU" sz="2400" i="1" dirty="0" err="1" smtClean="0">
                <a:latin typeface="Times New Roman" pitchFamily="18" charset="0"/>
                <a:cs typeface="Times New Roman" pitchFamily="18" charset="0"/>
              </a:rPr>
              <a:t>віком</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і</a:t>
            </a:r>
            <a:r>
              <a:rPr lang="ru-RU" sz="2400" i="1" dirty="0" smtClean="0">
                <a:latin typeface="Times New Roman" pitchFamily="18" charset="0"/>
                <a:cs typeface="Times New Roman" pitchFamily="18" charset="0"/>
              </a:rPr>
              <a:t> людей </a:t>
            </a:r>
            <a:r>
              <a:rPr lang="ru-RU" sz="2400" i="1" dirty="0" err="1" smtClean="0">
                <a:latin typeface="Times New Roman" pitchFamily="18" charset="0"/>
                <a:cs typeface="Times New Roman" pitchFamily="18" charset="0"/>
              </a:rPr>
              <a:t>похилого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віку</a:t>
            </a:r>
            <a:r>
              <a:rPr lang="uk-UA" sz="2400" i="1" dirty="0" smtClean="0">
                <a:latin typeface="Times New Roman" pitchFamily="18" charset="0"/>
                <a:cs typeface="Times New Roman" pitchFamily="18" charset="0"/>
              </a:rPr>
              <a:t>.</a:t>
            </a:r>
            <a:endParaRPr lang="ru-RU" sz="2400" i="1" dirty="0" smtClean="0">
              <a:latin typeface="Times New Roman" pitchFamily="18" charset="0"/>
              <a:cs typeface="Times New Roman" pitchFamily="18" charset="0"/>
            </a:endParaRPr>
          </a:p>
          <a:p>
            <a:pPr marL="457200" indent="-457200" algn="ctr">
              <a:lnSpc>
                <a:spcPct val="150000"/>
              </a:lnSpc>
            </a:pPr>
            <a:endParaRPr lang="ru-RU" sz="3500" b="1" i="1" dirty="0">
              <a:latin typeface="Times New Roman" pitchFamily="18" charset="0"/>
              <a:ea typeface="Tahoma" panose="020B0604030504040204" pitchFamily="34" charset="0"/>
              <a:cs typeface="Times New Roman" pitchFamily="18" charset="0"/>
            </a:endParaRPr>
          </a:p>
        </p:txBody>
      </p:sp>
      <p:sp>
        <p:nvSpPr>
          <p:cNvPr id="5" name="Прямоугольник 4"/>
          <p:cNvSpPr/>
          <p:nvPr/>
        </p:nvSpPr>
        <p:spPr>
          <a:xfrm>
            <a:off x="682387" y="0"/>
            <a:ext cx="7874759" cy="1754326"/>
          </a:xfrm>
          <a:prstGeom prst="rect">
            <a:avLst/>
          </a:prstGeom>
        </p:spPr>
        <p:txBody>
          <a:bodyPr wrap="square">
            <a:spAutoFit/>
          </a:bodyPr>
          <a:lstStyle/>
          <a:p>
            <a:pPr lvl="0" algn="ctr"/>
            <a:r>
              <a:rPr lang="uk-UA" sz="5400" b="1" dirty="0" smtClean="0">
                <a:solidFill>
                  <a:srgbClr val="FF0000"/>
                </a:solidFill>
              </a:rPr>
              <a:t>Виховні завдання класного колективу:</a:t>
            </a:r>
            <a:endParaRPr lang="ru-RU" sz="5000" b="1" dirty="0">
              <a:ln w="9525">
                <a:noFill/>
              </a:ln>
              <a:solidFill>
                <a:srgbClr val="FF0000"/>
              </a:solidFill>
              <a:latin typeface="Garamond Premr Pro Smbd" panose="02020602060506020403" pitchFamily="18"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23-09-0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23-09-08.jpg"/>
          <p:cNvPicPr>
            <a:picLocks noChangeAspect="1"/>
          </p:cNvPicPr>
          <p:nvPr/>
        </p:nvPicPr>
        <p:blipFill>
          <a:blip r:embed="rId2" cstate="print"/>
          <a:stretch>
            <a:fillRect/>
          </a:stretch>
        </p:blipFill>
        <p:spPr>
          <a:xfrm>
            <a:off x="0" y="382137"/>
            <a:ext cx="9144000" cy="608690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29-07.jpg"/>
          <p:cNvPicPr>
            <a:picLocks noChangeAspect="1"/>
          </p:cNvPicPr>
          <p:nvPr/>
        </p:nvPicPr>
        <p:blipFill>
          <a:blip r:embed="rId2" cstate="print"/>
          <a:stretch>
            <a:fillRect/>
          </a:stretch>
        </p:blipFill>
        <p:spPr>
          <a:xfrm>
            <a:off x="0" y="313899"/>
            <a:ext cx="9144000" cy="607325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23-09-14.jpg"/>
          <p:cNvPicPr>
            <a:picLocks noChangeAspect="1"/>
          </p:cNvPicPr>
          <p:nvPr/>
        </p:nvPicPr>
        <p:blipFill>
          <a:blip r:embed="rId2" cstate="print"/>
          <a:stretch>
            <a:fillRect/>
          </a:stretch>
        </p:blipFill>
        <p:spPr>
          <a:xfrm>
            <a:off x="0" y="382137"/>
            <a:ext cx="9144000" cy="647586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_viber_2019-06-23_23-09-1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1"/>
            <a:ext cx="8830101" cy="1200329"/>
          </a:xfrm>
          <a:prstGeom prst="rect">
            <a:avLst/>
          </a:prstGeom>
        </p:spPr>
        <p:txBody>
          <a:bodyPr wrap="square">
            <a:spAutoFit/>
          </a:bodyPr>
          <a:lstStyle/>
          <a:p>
            <a:pPr algn="ctr">
              <a:lnSpc>
                <a:spcPct val="150000"/>
              </a:lnSpc>
            </a:pPr>
            <a:endParaRPr lang="ru-RU" sz="2400" b="1" i="1" dirty="0" smtClean="0">
              <a:latin typeface="Times New Roman" pitchFamily="18" charset="0"/>
              <a:cs typeface="Times New Roman" pitchFamily="18" charset="0"/>
            </a:endParaRPr>
          </a:p>
          <a:p>
            <a:pPr algn="ctr">
              <a:lnSpc>
                <a:spcPct val="150000"/>
              </a:lnSpc>
            </a:pPr>
            <a:endParaRPr lang="ru-RU" sz="2400" b="1" i="1" dirty="0">
              <a:latin typeface="Times New Roman" pitchFamily="18" charset="0"/>
              <a:ea typeface="Tahoma" panose="020B0604030504040204" pitchFamily="34" charset="0"/>
              <a:cs typeface="Times New Roman" pitchFamily="18" charset="0"/>
            </a:endParaRPr>
          </a:p>
        </p:txBody>
      </p:sp>
      <p:pic>
        <p:nvPicPr>
          <p:cNvPr id="7" name="Рисунок 6" descr="останній дзвоник11.jpg"/>
          <p:cNvPicPr>
            <a:picLocks noChangeAspect="1"/>
          </p:cNvPicPr>
          <p:nvPr/>
        </p:nvPicPr>
        <p:blipFill>
          <a:blip r:embed="rId3" cstate="print"/>
          <a:stretch>
            <a:fillRect/>
          </a:stretch>
        </p:blipFill>
        <p:spPr>
          <a:xfrm>
            <a:off x="1" y="-1"/>
            <a:ext cx="9144000" cy="5977719"/>
          </a:xfrm>
          <a:prstGeom prst="rect">
            <a:avLst/>
          </a:prstGeom>
        </p:spPr>
      </p:pic>
      <p:sp>
        <p:nvSpPr>
          <p:cNvPr id="11" name="TextBox 10"/>
          <p:cNvSpPr txBox="1"/>
          <p:nvPr/>
        </p:nvSpPr>
        <p:spPr>
          <a:xfrm>
            <a:off x="2156345" y="6005016"/>
            <a:ext cx="4885900" cy="523220"/>
          </a:xfrm>
          <a:prstGeom prst="rect">
            <a:avLst/>
          </a:prstGeom>
          <a:noFill/>
        </p:spPr>
        <p:txBody>
          <a:bodyPr wrap="square" rtlCol="0">
            <a:spAutoFit/>
          </a:bodyPr>
          <a:lstStyle/>
          <a:p>
            <a:r>
              <a:rPr lang="uk-UA" sz="2800" b="1" dirty="0" smtClean="0">
                <a:solidFill>
                  <a:srgbClr val="FF0000"/>
                </a:solidFill>
                <a:latin typeface="Times New Roman" pitchFamily="18" charset="0"/>
                <a:cs typeface="Times New Roman" pitchFamily="18" charset="0"/>
              </a:rPr>
              <a:t>Свято Останнього дзвоника</a:t>
            </a: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0"/>
            <a:ext cx="8830101" cy="3554819"/>
          </a:xfrm>
          <a:prstGeom prst="rect">
            <a:avLst/>
          </a:prstGeom>
        </p:spPr>
        <p:txBody>
          <a:bodyPr wrap="square">
            <a:spAutoFit/>
          </a:bodyPr>
          <a:lstStyle/>
          <a:p>
            <a:pPr algn="ctr">
              <a:lnSpc>
                <a:spcPct val="150000"/>
              </a:lnSpc>
            </a:pPr>
            <a:endParaRPr lang="uk-UA" sz="5000" b="1" i="1" dirty="0" smtClean="0">
              <a:latin typeface="Times New Roman" pitchFamily="18" charset="0"/>
              <a:cs typeface="Times New Roman" pitchFamily="18" charset="0"/>
            </a:endParaRPr>
          </a:p>
          <a:p>
            <a:pPr algn="ctr">
              <a:lnSpc>
                <a:spcPct val="150000"/>
              </a:lnSpc>
            </a:pPr>
            <a:endParaRPr lang="uk-UA" sz="5000" b="1" i="1" dirty="0" smtClean="0">
              <a:latin typeface="Times New Roman" pitchFamily="18" charset="0"/>
              <a:cs typeface="Times New Roman" pitchFamily="18" charset="0"/>
            </a:endParaRPr>
          </a:p>
          <a:p>
            <a:pPr algn="ctr">
              <a:lnSpc>
                <a:spcPct val="150000"/>
              </a:lnSpc>
            </a:pPr>
            <a:r>
              <a:rPr lang="uk-UA" sz="5000" b="1" i="1" dirty="0" smtClean="0">
                <a:latin typeface="Times New Roman" pitchFamily="18" charset="0"/>
                <a:cs typeface="Times New Roman" pitchFamily="18" charset="0"/>
              </a:rPr>
              <a:t>Дякую за увагу!</a:t>
            </a:r>
            <a:endParaRPr lang="ru-RU" sz="5000" b="1" i="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36979" y="232012"/>
            <a:ext cx="7519917" cy="579967"/>
          </a:xfrm>
          <a:prstGeom prst="rect">
            <a:avLst/>
          </a:prstGeom>
        </p:spPr>
        <p:txBody>
          <a:bodyPr wrap="square">
            <a:spAutoFit/>
          </a:bodyPr>
          <a:lstStyle/>
          <a:p>
            <a:pPr algn="ctr">
              <a:lnSpc>
                <a:spcPct val="150000"/>
              </a:lnSpc>
            </a:pPr>
            <a:r>
              <a:rPr lang="uk-UA" sz="2400" b="1" i="1" dirty="0" smtClean="0">
                <a:latin typeface="Times New Roman" pitchFamily="18" charset="0"/>
                <a:ea typeface="Tahoma" panose="020B0604030504040204" pitchFamily="34" charset="0"/>
                <a:cs typeface="Times New Roman" pitchFamily="18" charset="0"/>
              </a:rPr>
              <a:t>Виховна година: </a:t>
            </a:r>
            <a:r>
              <a:rPr lang="uk-UA" sz="2400" b="1" i="1" dirty="0" err="1" smtClean="0">
                <a:latin typeface="Times New Roman" pitchFamily="18" charset="0"/>
                <a:ea typeface="Tahoma" panose="020B0604030504040204" pitchFamily="34" charset="0"/>
                <a:cs typeface="Times New Roman" pitchFamily="18" charset="0"/>
              </a:rPr>
              <a:t>”Зродились</a:t>
            </a:r>
            <a:r>
              <a:rPr lang="uk-UA" sz="2400" b="1" i="1" dirty="0" smtClean="0">
                <a:latin typeface="Times New Roman" pitchFamily="18" charset="0"/>
                <a:ea typeface="Tahoma" panose="020B0604030504040204" pitchFamily="34" charset="0"/>
                <a:cs typeface="Times New Roman" pitchFamily="18" charset="0"/>
              </a:rPr>
              <a:t> ми великої </a:t>
            </a:r>
            <a:r>
              <a:rPr lang="uk-UA" sz="2400" b="1" i="1" dirty="0" err="1" smtClean="0">
                <a:latin typeface="Times New Roman" pitchFamily="18" charset="0"/>
                <a:ea typeface="Tahoma" panose="020B0604030504040204" pitchFamily="34" charset="0"/>
                <a:cs typeface="Times New Roman" pitchFamily="18" charset="0"/>
              </a:rPr>
              <a:t>години”</a:t>
            </a:r>
            <a:endParaRPr lang="ru-RU" sz="2400" b="1" i="1" dirty="0">
              <a:latin typeface="Times New Roman" pitchFamily="18" charset="0"/>
              <a:ea typeface="Tahoma" panose="020B0604030504040204" pitchFamily="34" charset="0"/>
              <a:cs typeface="Times New Roman" pitchFamily="18" charset="0"/>
            </a:endParaRPr>
          </a:p>
        </p:txBody>
      </p:sp>
      <p:pic>
        <p:nvPicPr>
          <p:cNvPr id="7" name="Рисунок 6" descr="7351d039350e4c45e826fe06ee46211d.jpg"/>
          <p:cNvPicPr>
            <a:picLocks noChangeAspect="1"/>
          </p:cNvPicPr>
          <p:nvPr/>
        </p:nvPicPr>
        <p:blipFill>
          <a:blip r:embed="rId3" cstate="print"/>
          <a:stretch>
            <a:fillRect/>
          </a:stretch>
        </p:blipFill>
        <p:spPr>
          <a:xfrm>
            <a:off x="177421" y="914400"/>
            <a:ext cx="8679975" cy="5745707"/>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313899" y="1"/>
            <a:ext cx="8830101" cy="1133965"/>
          </a:xfrm>
          <a:prstGeom prst="rect">
            <a:avLst/>
          </a:prstGeom>
        </p:spPr>
        <p:txBody>
          <a:bodyPr wrap="square">
            <a:spAutoFit/>
          </a:bodyPr>
          <a:lstStyle/>
          <a:p>
            <a:pPr algn="ctr">
              <a:lnSpc>
                <a:spcPct val="150000"/>
              </a:lnSpc>
            </a:pPr>
            <a:r>
              <a:rPr lang="ru-RU" sz="2400" b="1" i="1" dirty="0" err="1" smtClean="0">
                <a:latin typeface="Times New Roman" pitchFamily="18" charset="0"/>
                <a:cs typeface="Times New Roman" pitchFamily="18" charset="0"/>
              </a:rPr>
              <a:t>Квіткова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композиція</a:t>
            </a:r>
            <a:r>
              <a:rPr lang="ru-RU" sz="2400" b="1" i="1" dirty="0" smtClean="0">
                <a:latin typeface="Times New Roman" pitchFamily="18" charset="0"/>
                <a:cs typeface="Times New Roman" pitchFamily="18" charset="0"/>
              </a:rPr>
              <a:t> до Дня </a:t>
            </a:r>
            <a:r>
              <a:rPr lang="ru-RU" sz="2400" b="1" i="1" dirty="0" err="1" smtClean="0">
                <a:latin typeface="Times New Roman" pitchFamily="18" charset="0"/>
                <a:cs typeface="Times New Roman" pitchFamily="18" charset="0"/>
              </a:rPr>
              <a:t>Вчителя</a:t>
            </a:r>
            <a:r>
              <a:rPr lang="ru-RU" sz="2400" b="1" i="1" dirty="0" smtClean="0">
                <a:latin typeface="Times New Roman" pitchFamily="18" charset="0"/>
                <a:cs typeface="Times New Roman" pitchFamily="18" charset="0"/>
              </a:rPr>
              <a:t>!</a:t>
            </a:r>
          </a:p>
          <a:p>
            <a:pPr algn="ctr">
              <a:lnSpc>
                <a:spcPct val="150000"/>
              </a:lnSpc>
            </a:pPr>
            <a:endParaRPr lang="ru-RU" sz="2400" b="1" i="1" dirty="0">
              <a:latin typeface="Times New Roman" pitchFamily="18" charset="0"/>
              <a:ea typeface="Tahoma" panose="020B0604030504040204" pitchFamily="34" charset="0"/>
              <a:cs typeface="Times New Roman" pitchFamily="18" charset="0"/>
            </a:endParaRPr>
          </a:p>
        </p:txBody>
      </p:sp>
      <p:pic>
        <p:nvPicPr>
          <p:cNvPr id="8" name="Рисунок 7" descr="3c387a8efe90f5739c946796dae9624b.jpg"/>
          <p:cNvPicPr>
            <a:picLocks noChangeAspect="1"/>
          </p:cNvPicPr>
          <p:nvPr/>
        </p:nvPicPr>
        <p:blipFill>
          <a:blip r:embed="rId3" cstate="print"/>
          <a:stretch>
            <a:fillRect/>
          </a:stretch>
        </p:blipFill>
        <p:spPr>
          <a:xfrm>
            <a:off x="559558" y="568954"/>
            <a:ext cx="4524126" cy="3451178"/>
          </a:xfrm>
          <a:prstGeom prst="rect">
            <a:avLst/>
          </a:prstGeom>
        </p:spPr>
      </p:pic>
      <p:pic>
        <p:nvPicPr>
          <p:cNvPr id="9" name="Рисунок 8" descr="4a95366e1d4e1d98dab0d7aa988fc713.jpg"/>
          <p:cNvPicPr>
            <a:picLocks noChangeAspect="1"/>
          </p:cNvPicPr>
          <p:nvPr/>
        </p:nvPicPr>
        <p:blipFill>
          <a:blip r:embed="rId4" cstate="print"/>
          <a:stretch>
            <a:fillRect/>
          </a:stretch>
        </p:blipFill>
        <p:spPr>
          <a:xfrm>
            <a:off x="5199161" y="551134"/>
            <a:ext cx="3944839" cy="6306866"/>
          </a:xfrm>
          <a:prstGeom prst="rect">
            <a:avLst/>
          </a:prstGeom>
        </p:spPr>
      </p:pic>
      <p:pic>
        <p:nvPicPr>
          <p:cNvPr id="10" name="Рисунок 9" descr="e11d7790591d97691ad831972a0d5721.jpg"/>
          <p:cNvPicPr>
            <a:picLocks noChangeAspect="1"/>
          </p:cNvPicPr>
          <p:nvPr/>
        </p:nvPicPr>
        <p:blipFill>
          <a:blip r:embed="rId5" cstate="print"/>
          <a:stretch>
            <a:fillRect/>
          </a:stretch>
        </p:blipFill>
        <p:spPr>
          <a:xfrm>
            <a:off x="323556" y="3470916"/>
            <a:ext cx="4797084" cy="3104155"/>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1" y="0"/>
            <a:ext cx="3562066" cy="6555641"/>
          </a:xfrm>
          <a:prstGeom prst="rect">
            <a:avLst/>
          </a:prstGeom>
        </p:spPr>
        <p:txBody>
          <a:bodyPr wrap="square">
            <a:spAutoFit/>
          </a:bodyPr>
          <a:lstStyle/>
          <a:p>
            <a:pPr algn="just">
              <a:lnSpc>
                <a:spcPct val="150000"/>
              </a:lnSpc>
            </a:pPr>
            <a:r>
              <a:rPr lang="uk-UA" sz="2000" dirty="0" smtClean="0">
                <a:latin typeface="Times New Roman" pitchFamily="18" charset="0"/>
                <a:ea typeface="Tahoma" panose="020B0604030504040204" pitchFamily="34" charset="0"/>
                <a:cs typeface="Times New Roman" pitchFamily="18" charset="0"/>
              </a:rPr>
              <a:t>Відповідно до плану виховної роботи в класі щотижня проводились класні години. При плануванні класних заходів підбирала цікаві форми проведення занять. Після кожного заходу проводили підсумки,  учні висловлювали свою думку, пропонували шляхи вирішення виниклих проблем, завжди брали активну участь у підготовці та проведенні класних годин. </a:t>
            </a:r>
            <a:endParaRPr lang="ru-RU" sz="2000" dirty="0">
              <a:latin typeface="Times New Roman" pitchFamily="18" charset="0"/>
              <a:ea typeface="Tahoma" panose="020B0604030504040204" pitchFamily="34" charset="0"/>
              <a:cs typeface="Times New Roman" pitchFamily="18" charset="0"/>
            </a:endParaRPr>
          </a:p>
        </p:txBody>
      </p:sp>
      <p:pic>
        <p:nvPicPr>
          <p:cNvPr id="6" name="Рисунок 5" descr="крок назустріч111.jpg"/>
          <p:cNvPicPr>
            <a:picLocks noChangeAspect="1"/>
          </p:cNvPicPr>
          <p:nvPr/>
        </p:nvPicPr>
        <p:blipFill>
          <a:blip r:embed="rId3" cstate="print"/>
          <a:stretch>
            <a:fillRect/>
          </a:stretch>
        </p:blipFill>
        <p:spPr>
          <a:xfrm>
            <a:off x="3518848" y="191069"/>
            <a:ext cx="5625152" cy="3261815"/>
          </a:xfrm>
          <a:prstGeom prst="rect">
            <a:avLst/>
          </a:prstGeom>
        </p:spPr>
      </p:pic>
      <p:pic>
        <p:nvPicPr>
          <p:cNvPr id="8" name="Рисунок 7" descr="крок назустріч2224.jpg"/>
          <p:cNvPicPr>
            <a:picLocks noChangeAspect="1"/>
          </p:cNvPicPr>
          <p:nvPr/>
        </p:nvPicPr>
        <p:blipFill>
          <a:blip r:embed="rId4" cstate="print"/>
          <a:stretch>
            <a:fillRect/>
          </a:stretch>
        </p:blipFill>
        <p:spPr>
          <a:xfrm>
            <a:off x="3587087" y="3466532"/>
            <a:ext cx="5556914" cy="3391468"/>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36979" y="232012"/>
            <a:ext cx="7519917" cy="742511"/>
          </a:xfrm>
          <a:prstGeom prst="rect">
            <a:avLst/>
          </a:prstGeom>
        </p:spPr>
        <p:txBody>
          <a:bodyPr wrap="square">
            <a:spAutoFit/>
          </a:bodyPr>
          <a:lstStyle/>
          <a:p>
            <a:pPr algn="ctr">
              <a:lnSpc>
                <a:spcPct val="150000"/>
              </a:lnSpc>
            </a:pPr>
            <a:r>
              <a:rPr lang="uk-UA" sz="3200" b="1" i="1" dirty="0" smtClean="0">
                <a:solidFill>
                  <a:srgbClr val="FF0000"/>
                </a:solidFill>
                <a:latin typeface="Times New Roman" pitchFamily="18" charset="0"/>
                <a:ea typeface="Tahoma" panose="020B0604030504040204" pitchFamily="34" charset="0"/>
                <a:cs typeface="Times New Roman" pitchFamily="18" charset="0"/>
              </a:rPr>
              <a:t>Бесіда: </a:t>
            </a:r>
            <a:r>
              <a:rPr lang="uk-UA" sz="3200" b="1" i="1" dirty="0" err="1" smtClean="0">
                <a:solidFill>
                  <a:srgbClr val="FF0000"/>
                </a:solidFill>
                <a:latin typeface="Times New Roman" pitchFamily="18" charset="0"/>
                <a:ea typeface="Tahoma" panose="020B0604030504040204" pitchFamily="34" charset="0"/>
                <a:cs typeface="Times New Roman" pitchFamily="18" charset="0"/>
              </a:rPr>
              <a:t>”Стоп</a:t>
            </a:r>
            <a:r>
              <a:rPr lang="uk-UA" sz="3200" b="1" i="1" dirty="0" smtClean="0">
                <a:solidFill>
                  <a:srgbClr val="FF0000"/>
                </a:solidFill>
                <a:latin typeface="Times New Roman" pitchFamily="18" charset="0"/>
                <a:ea typeface="Tahoma" panose="020B0604030504040204" pitchFamily="34" charset="0"/>
                <a:cs typeface="Times New Roman" pitchFamily="18" charset="0"/>
              </a:rPr>
              <a:t> </a:t>
            </a:r>
            <a:r>
              <a:rPr lang="uk-UA" sz="3200" b="1" i="1" dirty="0" err="1" smtClean="0">
                <a:solidFill>
                  <a:srgbClr val="FF0000"/>
                </a:solidFill>
                <a:latin typeface="Times New Roman" pitchFamily="18" charset="0"/>
                <a:ea typeface="Tahoma" panose="020B0604030504040204" pitchFamily="34" charset="0"/>
                <a:cs typeface="Times New Roman" pitchFamily="18" charset="0"/>
              </a:rPr>
              <a:t>Булінг”</a:t>
            </a:r>
            <a:endParaRPr lang="ru-RU" sz="3200" b="1" i="1" dirty="0">
              <a:solidFill>
                <a:srgbClr val="FF0000"/>
              </a:solidFill>
              <a:latin typeface="Times New Roman" pitchFamily="18" charset="0"/>
              <a:ea typeface="Tahoma" panose="020B0604030504040204" pitchFamily="34" charset="0"/>
              <a:cs typeface="Times New Roman" pitchFamily="18" charset="0"/>
            </a:endParaRPr>
          </a:p>
        </p:txBody>
      </p:sp>
      <p:pic>
        <p:nvPicPr>
          <p:cNvPr id="6" name="Рисунок 5" descr="стоп булінг.jpg"/>
          <p:cNvPicPr>
            <a:picLocks noChangeAspect="1"/>
          </p:cNvPicPr>
          <p:nvPr/>
        </p:nvPicPr>
        <p:blipFill>
          <a:blip r:embed="rId3" cstate="print"/>
          <a:stretch>
            <a:fillRect/>
          </a:stretch>
        </p:blipFill>
        <p:spPr>
          <a:xfrm>
            <a:off x="0" y="928049"/>
            <a:ext cx="9144000" cy="5929952"/>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23331" y="1"/>
            <a:ext cx="9867332" cy="623248"/>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Велика увага була приділена національно-патріотичному вихованню.</a:t>
            </a:r>
            <a:endParaRPr lang="ru-RU" sz="2300" b="1" i="1" dirty="0">
              <a:latin typeface="Times New Roman" pitchFamily="18" charset="0"/>
              <a:ea typeface="Tahoma" panose="020B0604030504040204" pitchFamily="34" charset="0"/>
              <a:cs typeface="Times New Roman" pitchFamily="18" charset="0"/>
            </a:endParaRPr>
          </a:p>
        </p:txBody>
      </p:sp>
      <p:sp>
        <p:nvSpPr>
          <p:cNvPr id="6" name="Прямоугольник 5"/>
          <p:cNvSpPr/>
          <p:nvPr/>
        </p:nvSpPr>
        <p:spPr>
          <a:xfrm>
            <a:off x="1269242" y="592625"/>
            <a:ext cx="7028597" cy="1246495"/>
          </a:xfrm>
          <a:prstGeom prst="rect">
            <a:avLst/>
          </a:prstGeom>
        </p:spPr>
        <p:txBody>
          <a:bodyPr wrap="square">
            <a:spAutoFit/>
          </a:bodyPr>
          <a:lstStyle/>
          <a:p>
            <a:pPr algn="ctr"/>
            <a:r>
              <a:rPr lang="ru-RU" sz="2500" dirty="0" smtClean="0">
                <a:solidFill>
                  <a:srgbClr val="FF0000"/>
                </a:solidFill>
                <a:latin typeface="Times New Roman" pitchFamily="18" charset="0"/>
                <a:cs typeface="Times New Roman" pitchFamily="18" charset="0"/>
              </a:rPr>
              <a:t>День </a:t>
            </a:r>
            <a:r>
              <a:rPr lang="ru-RU" sz="2500" dirty="0" err="1" smtClean="0">
                <a:solidFill>
                  <a:srgbClr val="FF0000"/>
                </a:solidFill>
                <a:latin typeface="Times New Roman" pitchFamily="18" charset="0"/>
                <a:cs typeface="Times New Roman" pitchFamily="18" charset="0"/>
              </a:rPr>
              <a:t>рідної</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мови</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відзначає</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кожна</a:t>
            </a:r>
            <a:r>
              <a:rPr lang="ru-RU" sz="2500" dirty="0" smtClean="0">
                <a:solidFill>
                  <a:srgbClr val="FF0000"/>
                </a:solidFill>
                <a:latin typeface="Times New Roman" pitchFamily="18" charset="0"/>
                <a:cs typeface="Times New Roman" pitchFamily="18" charset="0"/>
              </a:rPr>
              <a:t> культурна </a:t>
            </a:r>
            <a:r>
              <a:rPr lang="ru-RU" sz="2500" dirty="0" err="1" smtClean="0">
                <a:solidFill>
                  <a:srgbClr val="FF0000"/>
                </a:solidFill>
                <a:latin typeface="Times New Roman" pitchFamily="18" charset="0"/>
                <a:cs typeface="Times New Roman" pitchFamily="18" charset="0"/>
              </a:rPr>
              <a:t>людина</a:t>
            </a:r>
            <a:r>
              <a:rPr lang="ru-RU" sz="2500" dirty="0" smtClean="0">
                <a:solidFill>
                  <a:srgbClr val="FF0000"/>
                </a:solidFill>
                <a:latin typeface="Times New Roman" pitchFamily="18" charset="0"/>
                <a:cs typeface="Times New Roman" pitchFamily="18" charset="0"/>
              </a:rPr>
              <a:t>, яка </a:t>
            </a:r>
            <a:r>
              <a:rPr lang="ru-RU" sz="2500" dirty="0" err="1" smtClean="0">
                <a:solidFill>
                  <a:srgbClr val="FF0000"/>
                </a:solidFill>
                <a:latin typeface="Times New Roman" pitchFamily="18" charset="0"/>
                <a:cs typeface="Times New Roman" pitchFamily="18" charset="0"/>
              </a:rPr>
              <a:t>усвідомлює</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що</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мова</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є</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безцінним</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надбанням</a:t>
            </a:r>
            <a:r>
              <a:rPr lang="ru-RU" sz="2500" dirty="0" smtClean="0">
                <a:solidFill>
                  <a:srgbClr val="FF0000"/>
                </a:solidFill>
                <a:latin typeface="Times New Roman" pitchFamily="18" charset="0"/>
                <a:cs typeface="Times New Roman" pitchFamily="18" charset="0"/>
              </a:rPr>
              <a:t> </a:t>
            </a:r>
            <a:r>
              <a:rPr lang="ru-RU" sz="2500" dirty="0" err="1" smtClean="0">
                <a:solidFill>
                  <a:srgbClr val="FF0000"/>
                </a:solidFill>
                <a:latin typeface="Times New Roman" pitchFamily="18" charset="0"/>
                <a:cs typeface="Times New Roman" pitchFamily="18" charset="0"/>
              </a:rPr>
              <a:t>людства</a:t>
            </a:r>
            <a:r>
              <a:rPr lang="ru-RU" sz="2500" dirty="0" smtClean="0">
                <a:solidFill>
                  <a:srgbClr val="FF0000"/>
                </a:solidFill>
                <a:latin typeface="Times New Roman" pitchFamily="18" charset="0"/>
                <a:cs typeface="Times New Roman" pitchFamily="18" charset="0"/>
              </a:rPr>
              <a:t>.</a:t>
            </a:r>
            <a:endParaRPr lang="ru-RU" sz="2500" dirty="0">
              <a:solidFill>
                <a:srgbClr val="FF0000"/>
              </a:solidFill>
              <a:latin typeface="Times New Roman" pitchFamily="18" charset="0"/>
              <a:cs typeface="Times New Roman" pitchFamily="18" charset="0"/>
            </a:endParaRPr>
          </a:p>
        </p:txBody>
      </p:sp>
      <p:pic>
        <p:nvPicPr>
          <p:cNvPr id="8" name="Рисунок 7" descr="день укр.мови.jpg"/>
          <p:cNvPicPr>
            <a:picLocks noChangeAspect="1"/>
          </p:cNvPicPr>
          <p:nvPr/>
        </p:nvPicPr>
        <p:blipFill>
          <a:blip r:embed="rId3" cstate="print"/>
          <a:stretch>
            <a:fillRect/>
          </a:stretch>
        </p:blipFill>
        <p:spPr>
          <a:xfrm>
            <a:off x="0" y="1842449"/>
            <a:ext cx="9144000" cy="5015552"/>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52E8D62-E1B1-43D0-80EC-572F7364D2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21" y="0"/>
            <a:ext cx="9135879" cy="6858000"/>
          </a:xfrm>
          <a:prstGeom prst="rect">
            <a:avLst/>
          </a:prstGeom>
        </p:spPr>
      </p:pic>
      <p:sp>
        <p:nvSpPr>
          <p:cNvPr id="4" name="Прямоугольник 3"/>
          <p:cNvSpPr/>
          <p:nvPr/>
        </p:nvSpPr>
        <p:spPr>
          <a:xfrm>
            <a:off x="-723331" y="1"/>
            <a:ext cx="9867332" cy="559640"/>
          </a:xfrm>
          <a:prstGeom prst="rect">
            <a:avLst/>
          </a:prstGeom>
        </p:spPr>
        <p:txBody>
          <a:bodyPr wrap="square">
            <a:spAutoFit/>
          </a:bodyPr>
          <a:lstStyle/>
          <a:p>
            <a:pPr algn="ctr">
              <a:lnSpc>
                <a:spcPct val="150000"/>
              </a:lnSpc>
            </a:pPr>
            <a:r>
              <a:rPr lang="uk-UA" sz="2300" b="1" i="1" dirty="0" smtClean="0">
                <a:latin typeface="Times New Roman" pitchFamily="18" charset="0"/>
                <a:ea typeface="Tahoma" panose="020B0604030504040204" pitchFamily="34" charset="0"/>
                <a:cs typeface="Times New Roman" pitchFamily="18" charset="0"/>
              </a:rPr>
              <a:t>         </a:t>
            </a:r>
            <a:endParaRPr lang="ru-RU" sz="2300" b="1" i="1" dirty="0">
              <a:latin typeface="Times New Roman" pitchFamily="18" charset="0"/>
              <a:ea typeface="Tahoma" panose="020B0604030504040204" pitchFamily="34" charset="0"/>
              <a:cs typeface="Times New Roman" pitchFamily="18" charset="0"/>
            </a:endParaRPr>
          </a:p>
        </p:txBody>
      </p:sp>
      <p:sp>
        <p:nvSpPr>
          <p:cNvPr id="6" name="Прямоугольник 5"/>
          <p:cNvSpPr/>
          <p:nvPr/>
        </p:nvSpPr>
        <p:spPr>
          <a:xfrm>
            <a:off x="805218" y="163773"/>
            <a:ext cx="7820167" cy="954107"/>
          </a:xfrm>
          <a:prstGeom prst="rect">
            <a:avLst/>
          </a:prstGeom>
        </p:spPr>
        <p:txBody>
          <a:bodyPr wrap="square">
            <a:spAutoFit/>
          </a:bodyPr>
          <a:lstStyle/>
          <a:p>
            <a:pPr algn="ctr"/>
            <a:r>
              <a:rPr lang="uk-UA" sz="2800" dirty="0" smtClean="0">
                <a:solidFill>
                  <a:srgbClr val="FF0000"/>
                </a:solidFill>
              </a:rPr>
              <a:t>Тарас Григорович Шевченко – безсмертний Кобзар українського народу.</a:t>
            </a:r>
            <a:endParaRPr lang="ru-RU" sz="2500" dirty="0">
              <a:solidFill>
                <a:srgbClr val="FF0000"/>
              </a:solidFill>
              <a:latin typeface="Times New Roman" pitchFamily="18" charset="0"/>
              <a:cs typeface="Times New Roman" pitchFamily="18" charset="0"/>
            </a:endParaRPr>
          </a:p>
        </p:txBody>
      </p:sp>
      <p:pic>
        <p:nvPicPr>
          <p:cNvPr id="7" name="Рисунок 6" descr="Шевченко.jpg"/>
          <p:cNvPicPr>
            <a:picLocks noChangeAspect="1"/>
          </p:cNvPicPr>
          <p:nvPr/>
        </p:nvPicPr>
        <p:blipFill>
          <a:blip r:embed="rId3" cstate="print"/>
          <a:stretch>
            <a:fillRect/>
          </a:stretch>
        </p:blipFill>
        <p:spPr>
          <a:xfrm>
            <a:off x="464025" y="1119116"/>
            <a:ext cx="8393372" cy="5527344"/>
          </a:xfrm>
          <a:prstGeom prst="rect">
            <a:avLst/>
          </a:prstGeom>
        </p:spPr>
      </p:pic>
    </p:spTree>
    <p:extLst>
      <p:ext uri="{BB962C8B-B14F-4D97-AF65-F5344CB8AC3E}">
        <p14:creationId xmlns="" xmlns:p14="http://schemas.microsoft.com/office/powerpoint/2010/main" val="891695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792</TotalTime>
  <Words>401</Words>
  <Application>Microsoft Office PowerPoint</Application>
  <PresentationFormat>Экран (4:3)</PresentationFormat>
  <Paragraphs>50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User</cp:lastModifiedBy>
  <cp:revision>86</cp:revision>
  <dcterms:created xsi:type="dcterms:W3CDTF">2013-11-19T05:52:05Z</dcterms:created>
  <dcterms:modified xsi:type="dcterms:W3CDTF">2019-06-23T20:35:13Z</dcterms:modified>
</cp:coreProperties>
</file>