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01.07.2020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85860"/>
            <a:ext cx="7851648" cy="390050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Звіт виховної роботи класного керівника 5-Б класу за 2019-2020 навчальний рік</a:t>
            </a:r>
            <a:br>
              <a:rPr lang="uk-UA" dirty="0" smtClean="0"/>
            </a:br>
            <a:r>
              <a:rPr lang="uk-UA" dirty="0" smtClean="0"/>
              <a:t>Швець Наталії Василівни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algn="ctr">
              <a:buNone/>
            </a:pPr>
            <a:r>
              <a:rPr lang="uk-UA" dirty="0" smtClean="0"/>
              <a:t>ПРОБЛЕМА КЛАСУ: </a:t>
            </a:r>
          </a:p>
          <a:p>
            <a:pPr algn="just">
              <a:buNone/>
            </a:pPr>
            <a:r>
              <a:rPr lang="uk-UA" dirty="0" smtClean="0"/>
              <a:t>	формування всебічно розвиненої особистості на основі ключових </a:t>
            </a:r>
            <a:r>
              <a:rPr lang="uk-UA" dirty="0" err="1" smtClean="0"/>
              <a:t>компетентностей</a:t>
            </a:r>
            <a:r>
              <a:rPr lang="uk-UA" dirty="0" smtClean="0"/>
              <a:t>. </a:t>
            </a:r>
          </a:p>
          <a:p>
            <a:pPr algn="ctr">
              <a:buNone/>
            </a:pPr>
            <a:r>
              <a:rPr lang="uk-UA" dirty="0" smtClean="0"/>
              <a:t>ЗАВДАННЯ КЛАСНОГО КЕРІВНИКА: </a:t>
            </a:r>
            <a:endParaRPr lang="ru-RU" dirty="0" smtClean="0"/>
          </a:p>
          <a:p>
            <a:pPr marL="514350" indent="-514350" algn="just">
              <a:buAutoNum type="arabicPeriod"/>
            </a:pPr>
            <a:r>
              <a:rPr lang="uk-UA" dirty="0" smtClean="0"/>
              <a:t>Вивчення індивідуальних особливостей учнів, їхніх інтересів, уподобань. </a:t>
            </a:r>
          </a:p>
          <a:p>
            <a:pPr marL="514350" indent="-514350" algn="just">
              <a:buAutoNum type="arabicPeriod"/>
            </a:pPr>
            <a:r>
              <a:rPr lang="uk-UA" dirty="0" smtClean="0"/>
              <a:t>Залучити дітей до соціально-значущої діяльності. </a:t>
            </a:r>
          </a:p>
          <a:p>
            <a:pPr marL="514350" indent="-514350" algn="just">
              <a:buAutoNum type="arabicPeriod"/>
            </a:pPr>
            <a:r>
              <a:rPr lang="uk-UA" dirty="0" smtClean="0"/>
              <a:t>Особливу увагу звертати на екологічне та національно-патріотичне виховання здобувачів освіти.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Форми виховної роботи: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395666"/>
          </a:xfrm>
        </p:spPr>
        <p:txBody>
          <a:bodyPr numCol="2"/>
          <a:lstStyle/>
          <a:p>
            <a:pPr>
              <a:buFont typeface="Wingdings" pitchFamily="2" charset="2"/>
              <a:buChar char="Ø"/>
            </a:pPr>
            <a:r>
              <a:rPr lang="uk-UA" dirty="0" smtClean="0"/>
              <a:t>Відверті розмови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Години спілкування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Тренінги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Віртуальні мандрівки </a:t>
            </a:r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endParaRPr lang="uk-UA" dirty="0" smtClean="0"/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Інтелектуальні ігри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Екскурсії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Захисти проектів </a:t>
            </a:r>
          </a:p>
          <a:p>
            <a:pPr>
              <a:buFont typeface="Wingdings" pitchFamily="2" charset="2"/>
              <a:buChar char="Ø"/>
            </a:pPr>
            <a:r>
              <a:rPr lang="uk-UA" dirty="0" smtClean="0"/>
              <a:t>Свята, змагання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Участь в загальноміських та Всеукраїнських конкурсах </a:t>
            </a:r>
            <a:endParaRPr lang="ru-RU" dirty="0"/>
          </a:p>
        </p:txBody>
      </p:sp>
      <p:pic>
        <p:nvPicPr>
          <p:cNvPr id="4" name="Содержимое 3" descr="photo_2020-07-01_19-44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984334"/>
            <a:ext cx="3429024" cy="4572032"/>
          </a:xfrm>
        </p:spPr>
      </p:pic>
      <p:pic>
        <p:nvPicPr>
          <p:cNvPr id="5" name="Рисунок 4" descr="photo_2020-07-01_19-44-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438" y="1928802"/>
            <a:ext cx="348260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Екскурсія на Івано-Франківську міську дитячу екологічну станцію </a:t>
            </a:r>
            <a:endParaRPr lang="ru-RU" dirty="0"/>
          </a:p>
        </p:txBody>
      </p:sp>
      <p:pic>
        <p:nvPicPr>
          <p:cNvPr id="4" name="Содержимое 3" descr="photo_2020-06-18_14-05-01 (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1928802"/>
            <a:ext cx="6572296" cy="48180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hoto_2020-06-18_14-05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3" y="928670"/>
            <a:ext cx="3929059" cy="5238743"/>
          </a:xfrm>
          <a:prstGeom prst="rect">
            <a:avLst/>
          </a:prstGeom>
        </p:spPr>
      </p:pic>
      <p:pic>
        <p:nvPicPr>
          <p:cNvPr id="4" name="Содержимое 3" descr="photo_2020-06-18_14-05-01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86314" y="928670"/>
            <a:ext cx="3929058" cy="52387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photo_2020-07-01_20-18-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4" y="1000108"/>
            <a:ext cx="3929091" cy="5238788"/>
          </a:xfrm>
        </p:spPr>
      </p:pic>
      <p:pic>
        <p:nvPicPr>
          <p:cNvPr id="5" name="Рисунок 4" descr="photo_2020-06-18_14-05-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000108"/>
            <a:ext cx="3911213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2867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Екскурсія до Новорічної ялинки</a:t>
            </a:r>
            <a:endParaRPr lang="ru-RU" dirty="0"/>
          </a:p>
        </p:txBody>
      </p:sp>
      <p:pic>
        <p:nvPicPr>
          <p:cNvPr id="4" name="Содержимое 3" descr="photo_2020-06-18_14-00-2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000108"/>
            <a:ext cx="5072066" cy="3804049"/>
          </a:xfrm>
        </p:spPr>
      </p:pic>
      <p:pic>
        <p:nvPicPr>
          <p:cNvPr id="5" name="Рисунок 4" descr="photo_2020-06-18_14-00-26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750" y="3357562"/>
            <a:ext cx="4667250" cy="3500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hoto_2020-06-18_14-00-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3000372"/>
            <a:ext cx="5143504" cy="385762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78581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Похід в кінотеатр </a:t>
            </a:r>
            <a:r>
              <a:rPr lang="uk-UA" dirty="0" err="1" smtClean="0"/>
              <a:t>“Люм</a:t>
            </a:r>
            <a:r>
              <a:rPr lang="en-US" dirty="0" smtClean="0"/>
              <a:t>’</a:t>
            </a:r>
            <a:r>
              <a:rPr lang="uk-UA" dirty="0" err="1" smtClean="0"/>
              <a:t>єр”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Содержимое 3" descr="photo_2020-06-18_14-56-2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428737"/>
            <a:ext cx="4857751" cy="3643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4F4F4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</TotalTime>
  <Words>58</Words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Звіт виховної роботи класного керівника 5-Б класу за 2019-2020 навчальний рік Швець Наталії Василівни </vt:lpstr>
      <vt:lpstr>Слайд 2</vt:lpstr>
      <vt:lpstr>Форми виховної роботи: </vt:lpstr>
      <vt:lpstr>Участь в загальноміських та Всеукраїнських конкурсах </vt:lpstr>
      <vt:lpstr>Екскурсія на Івано-Франківську міську дитячу екологічну станцію </vt:lpstr>
      <vt:lpstr>Слайд 6</vt:lpstr>
      <vt:lpstr>Слайд 7</vt:lpstr>
      <vt:lpstr>Екскурсія до Новорічної ялинки</vt:lpstr>
      <vt:lpstr>Похід в кінотеатр “Люм’єр”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виховної роботи класного керівника 5-Б класу за 2019-2020 навчальний рік Швець Наталії Василівни </dc:title>
  <cp:lastModifiedBy>Admin</cp:lastModifiedBy>
  <cp:revision>5</cp:revision>
  <dcterms:modified xsi:type="dcterms:W3CDTF">2020-07-01T17:34:50Z</dcterms:modified>
</cp:coreProperties>
</file>