
<file path=[Content_Types].xml><?xml version="1.0" encoding="utf-8"?>
<Types xmlns="http://schemas.openxmlformats.org/package/2006/content-types">
  <Override PartName="/ppt/theme/theme5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55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29.xml" ContentType="application/vnd.openxmlformats-officedocument.theme+xml"/>
  <Override PartName="/ppt/slideMasters/slideMaster33.xml" ContentType="application/vnd.openxmlformats-officedocument.presentationml.slideMaster+xml"/>
  <Override PartName="/ppt/slideLayouts/slideLayout10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32.xml" ContentType="application/vnd.openxmlformats-officedocument.theme+xml"/>
  <Override PartName="/ppt/slideLayouts/slideLayout395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73.xml" ContentType="application/vnd.openxmlformats-officedocument.presentationml.slideLayout+xml"/>
  <Default Extension="png" ContentType="image/png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Layouts/slideLayout4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6.xml" ContentType="application/vnd.openxmlformats-officedocument.theme+xml"/>
  <Override PartName="/ppt/slideLayouts/slideLayout389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Masters/slideMaster30.xml" ContentType="application/vnd.openxmlformats-officedocument.presentationml.slideMaster+xml"/>
  <Override PartName="/ppt/slideLayouts/slideLayout244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71.xml" ContentType="application/vnd.openxmlformats-officedocument.presentationml.slideLayout+xml"/>
  <Override PartName="/ppt/theme/theme45.xml" ContentType="application/vnd.openxmlformats-officedocument.theme+xml"/>
  <Override PartName="/ppt/slideLayouts/slideLayout216.xml" ContentType="application/vnd.openxmlformats-officedocument.presentationml.slideLayout+xml"/>
  <Override PartName="/ppt/theme/theme23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6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39.xml" ContentType="application/vnd.openxmlformats-officedocument.theme+xml"/>
  <Override PartName="/ppt/slideLayouts/slideLayout46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12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Masters/slideMaster43.xml" ContentType="application/vnd.openxmlformats-officedocument.presentationml.slideMaster+xml"/>
  <Override PartName="/ppt/slideLayouts/slideLayout12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82.xml" ContentType="application/vnd.openxmlformats-officedocument.presentationml.slideLayout+xml"/>
  <Override PartName="/ppt/slideLayouts/slideLayout421.xml" ContentType="application/vnd.openxmlformats-officedocument.presentationml.slideLayout+xml"/>
  <Override PartName="/ppt/theme/theme42.xml" ContentType="application/vnd.openxmlformats-officedocument.theme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20.xml" ContentType="application/vnd.openxmlformats-officedocument.theme+xml"/>
  <Override PartName="/ppt/slideLayouts/slideLayout336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Masters/slideMaster37.xml" ContentType="application/vnd.openxmlformats-officedocument.presentationml.slideMaster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31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399.xml" ContentType="application/vnd.openxmlformats-officedocument.presentationml.slideLayout+xml"/>
  <Override PartName="/ppt/theme/theme36.xml" ContentType="application/vnd.openxmlformats-officedocument.theme+xml"/>
  <Override PartName="/ppt/slideMasters/slideMaster40.xml" ContentType="application/vnd.openxmlformats-officedocument.presentationml.slideMaster+xml"/>
  <Override PartName="/ppt/theme/theme14.xml" ContentType="application/vnd.openxmlformats-officedocument.theme+xml"/>
  <Override PartName="/ppt/slideLayouts/slideLayout440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47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Masters/slideMaster3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70.xml" ContentType="application/vnd.openxmlformats-officedocument.presentationml.slideLayout+xml"/>
  <Override PartName="/ppt/theme/theme44.xml" ContentType="application/vnd.openxmlformats-officedocument.them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349.xml" ContentType="application/vnd.openxmlformats-officedocument.presentationml.slideLayout+xml"/>
  <Override PartName="/ppt/theme/theme33.xml" ContentType="application/vnd.openxmlformats-officedocument.theme+xml"/>
  <Override PartName="/ppt/slideLayouts/slideLayout396.xml" ContentType="application/vnd.openxmlformats-officedocument.presentationml.slideLayout+xml"/>
  <Override PartName="/ppt/slideLayouts/slideLayout412.xml" ContentType="application/vnd.openxmlformats-officedocument.presentationml.slideLayout+xml"/>
  <Default Extension="gif" ContentType="image/gif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74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39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75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406.xml" ContentType="application/vnd.openxmlformats-officedocument.presentationml.slideLayout+xml"/>
  <Override PartName="/ppt/theme/theme38.xml" ContentType="application/vnd.openxmlformats-officedocument.theme+xml"/>
  <Override PartName="/ppt/slideLayouts/slideLayout453.xml" ContentType="application/vnd.openxmlformats-officedocument.presentationml.slideLayout+xml"/>
  <Override PartName="/ppt/slideMasters/slideMaster42.xml" ContentType="application/vnd.openxmlformats-officedocument.presentationml.slideMaster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27.xml" ContentType="application/vnd.openxmlformats-officedocument.theme+xml"/>
  <Override PartName="/ppt/slideLayouts/slideLayout442.xml" ContentType="application/vnd.openxmlformats-officedocument.presentationml.slideLayout+xml"/>
  <Override PartName="/ppt/slideMasters/slideMaster31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420.xml" ContentType="application/vnd.openxmlformats-officedocument.presentationml.slideLayout+xml"/>
  <Override PartName="/ppt/theme/theme41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30.xml" ContentType="application/vnd.openxmlformats-officedocument.theme+xml"/>
  <Override PartName="/ppt/slideLayouts/slideLayout346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Masters/slideMaster2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46.xml" ContentType="application/vnd.openxmlformats-officedocument.theme+xml"/>
  <Override PartName="/ppt/slideMasters/slideMaster14.xml" ContentType="application/vnd.openxmlformats-officedocument.presentationml.slideMaster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35.xml" ContentType="application/vnd.openxmlformats-officedocument.theme+xml"/>
  <Override PartName="/ppt/slideLayouts/slideLayout414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slideLayouts/slideLayout38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50.xml" ContentType="application/vnd.openxmlformats-officedocument.presentationml.slideLayout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Masters/slideMaster44.xml" ContentType="application/vnd.openxmlformats-officedocument.presentationml.slideMaster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slideLayouts/slideLayout444.xml" ContentType="application/vnd.openxmlformats-officedocument.presentationml.slideLayout+xml"/>
  <Override PartName="/ppt/slideLayouts/slideLayout49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Masters/slideMaster22.xml" ContentType="application/vnd.openxmlformats-officedocument.presentationml.slideMaster+xml"/>
  <Override PartName="/ppt/slideLayouts/slideLayout359.xml" ContentType="application/vnd.openxmlformats-officedocument.presentationml.slideLayout+xml"/>
  <Override PartName="/ppt/slideLayouts/slideLayout422.xml" ContentType="application/vnd.openxmlformats-officedocument.presentationml.slideLayout+xml"/>
  <Override PartName="/ppt/theme/theme43.xml" ContentType="application/vnd.openxmlformats-officedocument.theme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Masters/slideMaster38.xml" ContentType="application/vnd.openxmlformats-officedocument.presentationml.slideMaster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34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37.xml" ContentType="application/vnd.openxmlformats-officedocument.theme+xml"/>
  <Override PartName="/ppt/slideLayouts/slideLayout416.xml" ContentType="application/vnd.openxmlformats-officedocument.presentationml.slideLayout+xml"/>
  <Override PartName="/ppt/slideLayouts/slideLayout46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10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Masters/slideMaster41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378.xml" ContentType="application/vnd.openxmlformats-officedocument.presentationml.slideLayout+xml"/>
  <Override PartName="/ppt/theme/theme40.xml" ContentType="application/vnd.openxmlformats-officedocument.theme+xml"/>
  <Override PartName="/ppt/theme/theme7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6.xml" ContentType="application/vnd.openxmlformats-officedocument.presentationml.slideLayout+xml"/>
  <Default Extension="wmf" ContentType="image/x-wmf"/>
  <Override PartName="/ppt/slideLayouts/slideLayout73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Masters/slideMaster35.xml" ContentType="application/vnd.openxmlformats-officedocument.presentationml.slideMaster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34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75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Masters/slideMaster29.xml" ContentType="application/vnd.openxmlformats-officedocument.presentationml.slideMaster+xml"/>
  <Override PartName="/ppt/slideLayouts/slideLayout45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28.xml" ContentType="application/vnd.openxmlformats-officedocument.theme+xml"/>
  <Override PartName="/ppt/slideLayouts/slideLayout407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Masters/slideMaster32.xml" ContentType="application/vnd.openxmlformats-officedocument.presentationml.slideMaster+xml"/>
  <Override PartName="/ppt/slideLayouts/slideLayout101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31.xml" ContentType="application/vnd.openxmlformats-officedocument.theme+xml"/>
  <Override PartName="/ppt/slideLayouts/slideLayout347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95.xml" ContentType="application/vnd.openxmlformats-officedocument.presentationml.slideLayout+xml"/>
  <Override PartName="/ppt/theme/theme1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Layouts/slideLayout42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5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158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48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7" r:id="rId4"/>
    <p:sldMasterId id="2147483709" r:id="rId5"/>
    <p:sldMasterId id="2147483722" r:id="rId6"/>
    <p:sldMasterId id="2147483734" r:id="rId7"/>
    <p:sldMasterId id="2147483746" r:id="rId8"/>
    <p:sldMasterId id="2147483758" r:id="rId9"/>
    <p:sldMasterId id="2147483770" r:id="rId10"/>
    <p:sldMasterId id="2147483782" r:id="rId11"/>
    <p:sldMasterId id="2147483794" r:id="rId12"/>
    <p:sldMasterId id="2147483806" r:id="rId13"/>
    <p:sldMasterId id="2147483818" r:id="rId14"/>
    <p:sldMasterId id="2147483830" r:id="rId15"/>
    <p:sldMasterId id="2147483842" r:id="rId16"/>
    <p:sldMasterId id="2147483854" r:id="rId17"/>
    <p:sldMasterId id="2147483866" r:id="rId18"/>
    <p:sldMasterId id="2147483878" r:id="rId19"/>
    <p:sldMasterId id="2147483890" r:id="rId20"/>
    <p:sldMasterId id="2147483902" r:id="rId21"/>
    <p:sldMasterId id="2147483914" r:id="rId22"/>
    <p:sldMasterId id="2147483926" r:id="rId23"/>
    <p:sldMasterId id="2147483939" r:id="rId24"/>
    <p:sldMasterId id="2147483951" r:id="rId25"/>
    <p:sldMasterId id="2147483963" r:id="rId26"/>
    <p:sldMasterId id="2147483975" r:id="rId27"/>
    <p:sldMasterId id="2147483987" r:id="rId28"/>
    <p:sldMasterId id="2147483999" r:id="rId29"/>
    <p:sldMasterId id="2147484011" r:id="rId30"/>
    <p:sldMasterId id="2147484023" r:id="rId31"/>
    <p:sldMasterId id="2147484035" r:id="rId32"/>
    <p:sldMasterId id="2147484047" r:id="rId33"/>
    <p:sldMasterId id="2147484059" r:id="rId34"/>
    <p:sldMasterId id="2147484071" r:id="rId35"/>
    <p:sldMasterId id="2147484083" r:id="rId36"/>
    <p:sldMasterId id="2147484095" r:id="rId37"/>
    <p:sldMasterId id="2147484107" r:id="rId38"/>
    <p:sldMasterId id="2147484119" r:id="rId39"/>
    <p:sldMasterId id="2147484131" r:id="rId40"/>
    <p:sldMasterId id="2147484143" r:id="rId41"/>
    <p:sldMasterId id="2147484156" r:id="rId42"/>
    <p:sldMasterId id="2147484168" r:id="rId43"/>
    <p:sldMasterId id="2147484180" r:id="rId44"/>
    <p:sldMasterId id="2147484192" r:id="rId45"/>
  </p:sldMasterIdLst>
  <p:notesMasterIdLst>
    <p:notesMasterId r:id="rId62"/>
  </p:notesMasterIdLst>
  <p:sldIdLst>
    <p:sldId id="257" r:id="rId46"/>
    <p:sldId id="258" r:id="rId47"/>
    <p:sldId id="280" r:id="rId48"/>
    <p:sldId id="310" r:id="rId49"/>
    <p:sldId id="260" r:id="rId50"/>
    <p:sldId id="261" r:id="rId51"/>
    <p:sldId id="265" r:id="rId52"/>
    <p:sldId id="307" r:id="rId53"/>
    <p:sldId id="308" r:id="rId54"/>
    <p:sldId id="262" r:id="rId55"/>
    <p:sldId id="263" r:id="rId56"/>
    <p:sldId id="306" r:id="rId57"/>
    <p:sldId id="293" r:id="rId58"/>
    <p:sldId id="295" r:id="rId59"/>
    <p:sldId id="296" r:id="rId60"/>
    <p:sldId id="278" r:id="rId6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FFFF"/>
    <a:srgbClr val="FFFF00"/>
    <a:srgbClr val="FFCC00"/>
    <a:srgbClr val="9933FF"/>
    <a:srgbClr val="86425A"/>
    <a:srgbClr val="FFCCFF"/>
    <a:srgbClr val="9CAA56"/>
    <a:srgbClr val="4BADB5"/>
    <a:srgbClr val="FF9933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79" autoAdjust="0"/>
    <p:restoredTop sz="94660"/>
  </p:normalViewPr>
  <p:slideViewPr>
    <p:cSldViewPr>
      <p:cViewPr>
        <p:scale>
          <a:sx n="64" d="100"/>
          <a:sy n="64" d="100"/>
        </p:scale>
        <p:origin x="-159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325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" Target="slides/slide2.xml"/><Relationship Id="rId50" Type="http://schemas.openxmlformats.org/officeDocument/2006/relationships/slide" Target="slides/slide5.xml"/><Relationship Id="rId55" Type="http://schemas.openxmlformats.org/officeDocument/2006/relationships/slide" Target="slides/slide10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9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" Target="slides/slide8.xml"/><Relationship Id="rId58" Type="http://schemas.openxmlformats.org/officeDocument/2006/relationships/slide" Target="slides/slide13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4.xml"/><Relationship Id="rId57" Type="http://schemas.openxmlformats.org/officeDocument/2006/relationships/slide" Target="slides/slide12.xml"/><Relationship Id="rId61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" Target="slides/slide7.xml"/><Relationship Id="rId60" Type="http://schemas.openxmlformats.org/officeDocument/2006/relationships/slide" Target="slides/slide15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" Target="slides/slide3.xml"/><Relationship Id="rId56" Type="http://schemas.openxmlformats.org/officeDocument/2006/relationships/slide" Target="slides/slide11.xml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1.xml"/><Relationship Id="rId59" Type="http://schemas.openxmlformats.org/officeDocument/2006/relationships/slide" Target="slides/slide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F139B-B3A9-4D05-B820-643361DA8BE1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DB4DA-3BCB-4483-AE10-3C8A6FBAC1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3571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DB4DA-3BCB-4483-AE10-3C8A6FBAC1A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538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B1A63D-0780-45BE-847F-AA3B9A0197B7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552D7D-D8C5-49B1-ACF5-0149EC67C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B1A63D-0780-45BE-847F-AA3B9A0197B7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552D7D-D8C5-49B1-ACF5-0149EC67C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AAA09-4801-4809-95A1-61E12B9284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17F48-6D6A-4C46-B826-791E7A7E4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4983163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4983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59535-B67A-4DDD-8614-46E541A74B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50A3F-39DC-4FC0-AB48-1DA6082392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21CAB-90F2-42BE-BB54-81A59C7A48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42A8E-C84F-4BED-9CE2-FCDB4BEA0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4CE68-B647-4B61-946B-6D8D10197B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FF864-D801-449A-A862-D08A334AE5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E7A04-845E-4C68-8C98-4F7BB46D50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D00A8-7BCA-46D3-9803-53969981E8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B1A63D-0780-45BE-847F-AA3B9A0197B7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552D7D-D8C5-49B1-ACF5-0149EC67C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22E52-DCCA-4346-AAB7-D1EED55F79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1080F-64E4-4D90-AFAC-88590F3F62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80AAE-C52F-4CFC-BDFB-8F9A5DDDA3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-688975"/>
            <a:ext cx="2055812" cy="68167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-688975"/>
            <a:ext cx="6018213" cy="68167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127CB-606B-44DF-AB15-D1A1E4A905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C824F-CECE-4F6C-B128-E854AA8FA4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F46CB-8BE5-4C6F-A2DF-CA510D339E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90B21-95DA-493A-B4E9-40EA336EFF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A881B-4414-4D23-AF68-6929EBADD5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AA189-C326-4371-9873-C3F02F4D75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861EC-C6B4-4258-9A57-79080E4F4D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B1A63D-0780-45BE-847F-AA3B9A0197B7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552D7D-D8C5-49B1-ACF5-0149EC67C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18876-F531-4DB8-B78B-EFC9705076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18D6C-FC67-478E-8370-B79B3E8383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49E72-B3CA-4466-BF4B-3F83AC6DB9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282F8-8250-47EE-891F-8E3AB1393B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440363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440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4FC54-08F9-471F-A462-E22664EA34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1A43C-8E24-4D28-891C-ACAFF2B8DF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FAEC3-1EEB-4805-844E-252643E7A3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35D69-8BC9-4A13-8ED1-C1E7F450E3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0313" cy="4035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4713" y="1905000"/>
            <a:ext cx="3770312" cy="4035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993D0-8203-4ABD-8A48-CBBE388347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91DAD-3074-4564-80FE-51BCFFC301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7" name="Пі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uk-UA" smtClean="0"/>
              <a:t>Зразок підзаголовка</a:t>
            </a:r>
            <a:endParaRPr lang="en-US"/>
          </a:p>
        </p:txBody>
      </p:sp>
      <p:sp>
        <p:nvSpPr>
          <p:cNvPr id="4" name="Місце для дати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ижнього колонтитула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06922-7D42-441C-A02F-536A02CD6D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800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2DE01-9742-4549-9DDB-FB9F6B000E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B7E4E-BC00-45C0-9E09-EC6DB4D4A4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28BA5-46AF-4E08-BD62-39D31F7FB5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17A3B-A948-461D-AAEA-CECC8A8B23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CAA54-4960-484C-90A2-0A7349D1ED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32563" y="533400"/>
            <a:ext cx="1922462" cy="54070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18163" cy="54070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C6628-FF62-4533-A98D-3FFEEA3804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0C94F-2ABF-46F5-905D-5C9D4E744C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5FEA6-F67D-49F1-BD1D-0CE7883BCE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AE6BF-1CBA-4E8A-B855-5ABC7FB09E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C04EE-1B6C-4136-9F39-6E7A000AF1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57A8B-9322-4F31-9A51-A9E5F000C4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3F09F-E812-4367-AFE3-C02609593F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B6695-E1AC-4B87-BF80-DB9141FDA9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2313E-2BAA-4AFE-A414-4FB1FA5B4B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BAF7B-A5CC-453E-AF9B-36C78C8D4C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26A56-11A3-4783-9E28-CEFED03E42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94E7F-747B-4964-9D51-E99C19C0EE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857250"/>
            <a:ext cx="2057400" cy="5268913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857250"/>
            <a:ext cx="6019800" cy="52689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36A43-8185-4106-A615-DE5018A943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DB156-3DBE-4F7A-B5EB-9C5CE8A11D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78C65-0C0B-477B-A8F7-1815C919A3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71228-3F3D-4759-A151-1366600CED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492BD-60D2-40CD-BFFD-3C4F4C750B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8000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1790700"/>
            <a:ext cx="3808413" cy="4378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3813" y="1790700"/>
            <a:ext cx="3808412" cy="4378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CC983-C72F-43D9-ACC2-2CE8A1C662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50CE9-AA05-4F3B-94F0-E37E8B1060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45338-AB71-4309-A9B7-682ABD9B95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9A9A2-C2A1-4CCA-A412-0752104420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8DFAB-471D-4B96-AFBF-90FE5ED9E7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62E35-8A50-431E-828C-ED85B1A9D5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91BA2-7946-4BF9-93E5-456E4BD886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32600" y="-330200"/>
            <a:ext cx="2079625" cy="64992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90550" y="-330200"/>
            <a:ext cx="6089650" cy="64992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9A64E-B043-43BC-AE05-F964A81BFF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9C63D-F09F-4677-B3DD-9F0E0DC16E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3FC9C-0830-4733-8135-5908471784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DA2E6-2E94-4E9F-B0B7-090E9F4B2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9F899-84DC-48E4-8AFA-26DE271135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85761-55BE-4A3B-BB66-9E3328C124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DA4E1-314F-4FB1-93A3-EC88708DF7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A968F-E2B1-4EBE-8EC1-540F833E56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DC433-0B50-4031-9969-0721AF0584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2ABB0-3205-4CB7-B385-D83090C64F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8E41D-EFAF-451F-BC1B-AD37D000AE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A1B4A-437C-4900-9F11-2F630273E1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0C07A-2135-4B6D-AE82-B3345293B8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0756E-3687-48A1-8939-708E74681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8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7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F8DAA-07C9-4659-A7A9-C22A0BEBF3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31416-C361-4795-B0A1-70D9C5730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8000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FE8F3-941B-469C-98ED-2F704AA2E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8000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1E1D0-1145-4AA9-829F-494A0532D1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8000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10E5A-70D4-455E-BE02-E0DBE2C66A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8000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D1881-6D84-480C-BBE4-646B8374A2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8000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F8136-5F7B-47A2-BABF-C4AFBD47C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8000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367A3-75ED-4B59-B0C7-F0D471F6FE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8000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533DF-0BD6-4F6C-B227-0ED06AEE7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8000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A6F2D-4EAE-44E0-B3F0-7D711D47C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8000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277813"/>
            <a:ext cx="2055812" cy="5849937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8213" cy="5849937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98A2A-B4DC-41EE-B720-C4CBCE22EB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8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33FA3-4374-4D85-AFA3-0CEDA6AE45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E191B-4DF8-4DD4-AD67-E2AD37BD7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8000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F5D70-A1C8-433E-8D3B-983365A67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8000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483E3-A80D-475B-A105-02F958C1F2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8000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FBAE0-A8E9-4E54-99A9-73FA680553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8000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FB8F5-2814-40D5-A456-30F407E113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8000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89D6A-17D1-43FA-8827-A7C131DBD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8000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2767D-B712-427B-94EF-7CF540300E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8000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8CE1E-AE2C-42A6-BE63-CAF63050C2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8000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E4336-A216-421D-98AE-5CF563D18D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8000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D46A5-254C-4440-89CB-872E532CA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8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95A41-7654-4495-8A77-84C9DEEE53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0"/>
            <a:ext cx="2057400" cy="4602163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019800" cy="4602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80FAB-D502-40BC-8174-C55254285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8000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AFE45-0CF3-4C1E-8F49-49B9F5E281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7E9B0-9FB7-4876-9640-AEB93B0FFA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652A0-CAD8-4302-9B21-AB981901C3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7413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3813" y="1905000"/>
            <a:ext cx="3427412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C31C3-DD33-43E9-BFFB-D265A527FE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83712-938A-4B87-8221-8D414EC2B9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FDD90-2EE9-4F32-AEDF-972EB0E0EE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898AD-B02C-4420-9CBA-0E3A454801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B1FDD-115F-41DC-AFA1-529A1ECBE4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91C76-D774-41DF-9717-CE10763AB0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B1A63D-0780-45BE-847F-AA3B9A0197B7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552D7D-D8C5-49B1-ACF5-0149EC67C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FFC30-06A4-44FF-B46F-88BFECFFE0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50491-7ECF-4196-BB0E-1CBFFBFD35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0213" y="-52388"/>
            <a:ext cx="1751012" cy="6069013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-52388"/>
            <a:ext cx="5103813" cy="6069013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DC42E-29CA-4330-83CB-3B579C72C0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98974-250C-4627-8E01-EE4DE32DE9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52B42-D935-4309-8A66-C705F3916A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A0165-4945-4DB3-B5B6-8FEEFBE1CE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C6569-95B8-480D-A726-95939AA5CA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84B00-5C4E-455A-9F6F-9AF984743C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26057-D5BA-4735-9931-A500E176CF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EFFEA-80F0-45DD-ACF6-3A9DB66E06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83B18-AE3B-4FF9-915D-B23C79D02E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з одним вирізаним округленим кут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кутний трикут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іліні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іліні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en-US" noProof="0" dirty="0"/>
          </a:p>
        </p:txBody>
      </p:sp>
      <p:sp>
        <p:nvSpPr>
          <p:cNvPr id="9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040B1-3174-45D1-ACBD-F58104CF70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F308C-0F7D-4ABB-A036-0A620D683C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7EDC7-2DB5-4B84-82A2-FE2C1E7151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41425"/>
            <a:ext cx="2057400" cy="48847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41425"/>
            <a:ext cx="6019800" cy="48847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14D6F-17B2-41F6-A9D6-804D7FFF1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5BE61-EEF8-4E19-B30B-5D59BE0072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2A6E3-6801-4E7B-9015-21920314BB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B798D-CA87-4ADF-A018-3A40751818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08412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3500" y="2017713"/>
            <a:ext cx="3808413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E3163-D41B-4E23-B9CB-8AF3E21385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17FCC-1FD4-41A5-9A30-7CE6C8CA4C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10B34-5999-443B-8F0B-4B781AA967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E1C02-70E3-4F15-990E-07C0C6CCA2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88249-49B0-44F3-B055-0B28CE6479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2FB8F-2DEA-46F5-9341-7DD6B9C502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6A588-42B1-4ABC-8B19-98F3C365E8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32F9D-B870-4480-9807-4DACF77880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2463" y="-430213"/>
            <a:ext cx="1949450" cy="6559551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-430213"/>
            <a:ext cx="5699125" cy="6559551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C123B-DE63-4D38-9862-0EB606E8EE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75866-913A-424A-853F-63F0830984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BFE3B-397E-4E92-9AED-3CE2045FF1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C0A57-B44C-4460-BB56-FA9060CB08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116F7-1968-41F0-820F-9A6A314B63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4BFF5-8540-4DB3-8B5A-226B2F6764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7C0BE-1C59-4D76-AC68-AD345E5462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922B5-B11E-4141-B736-0EEF330EA7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D42CF-6D17-4D4A-BF35-173F1ACF06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E904A-E6DF-44AC-AA14-4D476CE097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98396-23E2-4BD5-B88D-718F31D149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86128-8DAA-4BA0-8FA6-40494A01AE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84963" y="1031875"/>
            <a:ext cx="2074862" cy="509428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031875"/>
            <a:ext cx="6075363" cy="50942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FBCCB-D0DF-44F2-B1F1-8A3823DB3E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453BF-871C-4908-AF26-2C5E73BD5A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C5DDC-0F77-4657-9237-7B32F94164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4B9FB-A537-49B0-9A0C-187DFE9CA3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4613" cy="4416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3884612" cy="4416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6DB3A-E5A1-44CF-8F7E-8EB48239B9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887B2-B0ED-4844-A2DC-D800E2594F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B1A63D-0780-45BE-847F-AA3B9A0197B7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552D7D-D8C5-49B1-ACF5-0149EC67C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66D29-0E91-4864-8E9A-44042D6E22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9B233-385A-44E7-8E41-4B8F7026C1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1EC96-80A6-450B-89B8-BD644F183D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894EF-9E1F-4981-8D2C-655EC01D77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A54E8-A532-44BB-B510-2ACD89C241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48425" y="-1588"/>
            <a:ext cx="2082800" cy="6018213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5263" y="-1588"/>
            <a:ext cx="6100762" cy="6018213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6776B-B709-40C7-9A49-25226097A4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B856A-C460-43DB-BE85-7BE2C5FDA5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D2A9C-424C-4984-A08C-191BB5203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2C459-17C4-4386-AEA5-905788F9E3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B87D9-65B7-4D00-8F8E-BD3DF3CAE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22" name="Пі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uk-UA" smtClean="0"/>
              <a:t>Зразок підзаголовка</a:t>
            </a:r>
            <a:endParaRPr lang="en-US"/>
          </a:p>
        </p:txBody>
      </p:sp>
      <p:sp>
        <p:nvSpPr>
          <p:cNvPr id="6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ижнього колонтитула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Місце для номера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2874BA4-6238-4971-97ED-DC59B77D8A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8F9F1-0C47-49C4-8D29-97F30207D1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15843-9DD8-4C3D-AFC1-07007B4111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1856E-94CF-400D-AD20-51C098535D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D02EE-0F06-4167-AFEC-FB516DF829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CB51D-ABAA-4B8A-A977-61E9CD012F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9A107-E76A-43DB-918F-3D3218CC85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2250" y="1427163"/>
            <a:ext cx="2114550" cy="46990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1427163"/>
            <a:ext cx="6191250" cy="4699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4DEBD-4F49-4AB8-80EA-58BF3F4F68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-252413"/>
            <a:ext cx="7769225" cy="2101851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sz="half" idx="1"/>
          </p:nvPr>
        </p:nvSpPr>
        <p:spPr>
          <a:xfrm>
            <a:off x="1295400" y="1905000"/>
            <a:ext cx="3808413" cy="4111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5256213" y="1905000"/>
            <a:ext cx="3808412" cy="4111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дати 4"/>
          <p:cNvSpPr>
            <a:spLocks noGrp="1"/>
          </p:cNvSpPr>
          <p:nvPr>
            <p:ph type="dt" idx="10"/>
          </p:nvPr>
        </p:nvSpPr>
        <p:spPr>
          <a:xfrm>
            <a:off x="12954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idx="11"/>
          </p:nvPr>
        </p:nvSpPr>
        <p:spPr>
          <a:xfrm>
            <a:off x="3733800" y="6248400"/>
            <a:ext cx="289242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idx="12"/>
          </p:nvPr>
        </p:nvSpPr>
        <p:spPr>
          <a:xfrm>
            <a:off x="71628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88691-0132-4D2F-9B3D-5D5AEAB141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468B4-4B1E-46BA-9DBC-F3F8D3BC24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B5516-8CF3-44F0-97BB-0C58ED06A5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ижнього колонтитула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9D82F-602E-45C5-BDA5-CAD9441C80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19EBA-2D70-46F9-8638-D5E8BB0418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08412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4A2E8-F744-4CD2-BE71-9B34CE7654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70C93-FB19-4428-8E62-7C0CDD18C4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01803-2346-46E5-9778-CE6508BADA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82781-2463-44F5-B398-A51C782568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C89F0-8775-41E0-B916-1BB1575AED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2AD7E-A2D1-4610-8B0D-6E9806D666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C9A9E-2A23-4A75-B750-88B42C79D5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3513" y="465138"/>
            <a:ext cx="1941512" cy="5627687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465138"/>
            <a:ext cx="5675313" cy="5627687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659E1-1D9B-40AD-A503-96C50A793D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CE0A1-1E99-48EE-BFC3-67BB9B9884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окут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8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BB7CDC0-4DC2-45BC-9B1D-18995E4722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D4CFB-AD5D-4EB7-A423-4F1B35A16B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31087-1CBB-445C-ADAF-CD12FC7C56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367ED-9F7C-4549-B6C7-97E496D5DF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C0B57-49E0-4928-BD26-84F1971ACD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A4D7C-4A0E-42E3-8F85-7FEFB2F419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032DC-AD79-42D1-871E-3A45B407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969CB-C897-4DA9-9075-EDD6E37B93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46780-C14D-482C-AE2B-86AA564645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5489F-F4DE-4223-A870-6CD7E6C92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2FC5A-6CAE-4C49-A9B8-861E02A9EB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Місце для дати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ижнього колонтитула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FD570-957E-4449-8AA4-44F7AE4C20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F4E13-644C-4F32-832F-CEACF4CE8D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246E8-182E-4E6F-9CBB-B58E65D03A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681D0-0E4C-45E2-8688-19E57527EA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08412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CF88D-3EDB-40C6-88C7-A818B1508F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B3166-2D0D-4EF0-BB45-49824653B1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A78A5-ED84-44A3-8744-917997DC8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E2837-81CE-48AE-A69B-171B18EA88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8FB8B-B881-4542-A21E-1596557A20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0B13C-F1E5-4A84-96F5-28AA51803F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615F1-98C7-4375-B66B-D7B0AFFE4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F3BA8D0-748B-420E-A26C-CA06A34B40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3513" y="463550"/>
            <a:ext cx="1941512" cy="562927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75313" cy="562927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FDEE2-C09B-4F41-8078-B1686A21D1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E8B2D-D705-49B0-BCFF-D743A5988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A769F-1889-47F8-8631-6DC6648027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DA320-CDF9-447C-A653-16E2455B33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2712" cy="4264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1850" y="1752600"/>
            <a:ext cx="3922713" cy="4264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7AEB1-A70A-4967-8F04-21979AC34C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AAA6D-AA18-4115-8268-F9460D950B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29BF3-48B3-42EC-963E-9C808EC126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9684F-F730-4DDF-8E22-C4A251033B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C0475-BF37-4474-864C-25E4D1B19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3A9A4-0B4F-4CFD-B0C4-C7ED727DC6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B1A63D-0780-45BE-847F-AA3B9A0197B7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552D7D-D8C5-49B1-ACF5-0149EC67C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дати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Місце для нижнього колонтитула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омера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68B97-493B-4D78-B88E-36330E0B21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9E7A4-E078-4389-B7FC-E77A8EC933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2250" y="266700"/>
            <a:ext cx="2000250" cy="57499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266700"/>
            <a:ext cx="5853112" cy="57499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23EDF-EA65-466C-92B7-1F4576F5A4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C4301-C59F-49FA-806F-7E9D0AEF37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29E45-037A-4522-8B8F-D73851036D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25FD9-BA17-4F81-A503-8F725EAEDE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D6540-FCC4-4659-BFD5-EEB51FA926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B8BCE-51F6-4C22-BF1E-57EF54475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31C89-B0F9-4057-B1DA-7012804F9D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7966D-E1E9-4883-B46D-189B529016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9FD31-B8D2-4E91-8A3D-3326E368C2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Прямокут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2464D0-A173-45CC-8F13-0B827F8258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8E710-C4B2-4213-A059-1A7B8001DA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C6421-3350-4BCA-B89B-A62BC3ED9D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90600"/>
            <a:ext cx="2057400" cy="5135563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90600"/>
            <a:ext cx="6019800" cy="513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39D39-74C3-4082-BEC4-A2F8082A8C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DC54A-AE3A-4207-844A-34A8D11567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87BFA-E2E6-40E5-B0CE-5009AB3239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CA0B1-8653-4C8C-B090-1E612DFC41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74688" y="1795463"/>
            <a:ext cx="3835400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62488" y="1795463"/>
            <a:ext cx="3835400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7FB29-0DBE-4C08-A43B-02802414A6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AF057-C034-4267-AA7D-6CF7D36A57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ECA43-F02B-45EE-881E-E0F9C3A38E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C0FA2-520F-410C-AEEF-528203E229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D1D044E-7CF4-42EE-B08C-561B545500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BAA41-6C6F-4EDF-ABB5-358ABB3FDB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DA2D2-FD3A-404B-84EF-9B1D76DB99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58D7D-F20F-48DB-B46B-91D240BB15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2088" y="-203200"/>
            <a:ext cx="1955800" cy="611028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4688" y="-203200"/>
            <a:ext cx="5715000" cy="611028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11903-4B49-4371-A1D8-8A7CFC7901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72069-C1C7-4D67-BF67-6111A9C1CC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114BC-ED78-4892-8591-1AAFCC7955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0AD39-FF60-45E9-AAB1-C09C816320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F7216-0BDE-40D2-8C48-06928144AC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B024C-AF17-4DAD-B500-D28EF989CE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B9ED1-4C4B-4C91-AC6F-EAD9EDD315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Блок-схема: проце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en-US" noProof="0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8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CAA3165-BCB4-4A68-9159-2954EB286F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C9E12-0C19-42F9-AE23-7E39244B39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C2F4B-7B99-4E0E-9297-E31472CE99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ECF48-9AC3-4A5C-AC46-7F8B779F26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FA2C8-52D3-4922-BF71-DAAC3D33C9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4825" y="739775"/>
            <a:ext cx="2132013" cy="538638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739775"/>
            <a:ext cx="6245225" cy="53863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FF83E-D03E-4A76-9627-3E73EC4F99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90C3D-52BA-4A04-8201-73EA7B25F6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A6FA5-EE2D-431F-AD79-9D3A7331E5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78822-DEFF-4B08-A68E-5B4C065A24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2850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4575" y="1981200"/>
            <a:ext cx="3752850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CCEDE-7691-4F1C-888E-9E8663B4DB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C78D6-1475-4355-B313-43AF55ECDA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ижнього колонтитула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FFFA9-AB0A-477C-9810-BD1DBC90EC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E9E12-CB8E-4C9B-A513-E7EF38660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B6E5B-F709-457C-91D7-ECA7CC5C25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A2A5D-C723-45A6-B933-052D5E2795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CC72F-AF11-4915-A085-FF20382FCC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90F8C-1F95-49CD-8DF6-8073622332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89725" y="96838"/>
            <a:ext cx="1917700" cy="5995987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31863" y="96838"/>
            <a:ext cx="5605462" cy="5995987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BCA96-7542-459A-9506-8C32C783ED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1441A-0EF5-4A2F-8000-C7E3784EC1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80445-3FE9-4FC4-95C4-7CBFCA2841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DA626-DA9A-402A-B1DD-A04593917E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7B385-9CA4-4251-B393-CF5399B661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ижнього колонтитула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5B595-DF0B-4D07-9E15-22ACA77C32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33DDE-1CC1-4437-99E8-6B5F8F0E15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F201B-B4D3-4445-865B-AF764C7CA9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A65AE-CA76-435E-9860-A3F5B5D173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12DA9-E671-4484-85A1-C47FCA0E5C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DA109-95CD-4CB1-8226-FF51A311ED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76D59-1CCD-4172-971D-ADA8C52476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443038"/>
            <a:ext cx="2057400" cy="46831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43038"/>
            <a:ext cx="6019800" cy="46831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66F17-67A2-4712-ADE0-A15D063590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84ADB-7FE0-42D3-B609-DA6F27E4A5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7E87B-3B79-4540-96EB-21F1CFF675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F3108-04C0-440C-9E10-3C4EA49111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Rectangle 5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62989-C678-4DB7-89E1-A4AAD9CC2B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8225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0638" y="1827213"/>
            <a:ext cx="3579812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C5D62-92C8-40F7-B38A-74DE255791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1A612-0EAA-43EE-B2DA-05ED80A850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DA556-253D-4615-8266-28DC9E9E4F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F8323-928D-4F60-AEA4-F0AE2CC4CE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B0B39-9F08-46EB-906E-9DBA2D2181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2AB22-80C1-4A56-A44E-EA8E68324F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4F580-E7B5-4651-9AB9-F455350755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3238" y="249238"/>
            <a:ext cx="1827212" cy="56896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249238"/>
            <a:ext cx="5330825" cy="5689600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7FEBB-0E77-4682-8A3B-90B912B335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81E07-8525-4F55-94B7-26AFD57B83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174B6-1E5F-4BF4-A005-C47E065606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5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2368F-B88A-4FD7-89F5-6C2AD1C4B7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16319-182D-4B6F-B433-408C7C29CB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1ADAA-10F1-4007-BD6D-6C84D4C82C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5A799-55C7-433C-B149-18285B39B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BF210-F0FA-477F-A551-B9BF9F4E62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3C358-BAFB-4F2A-9659-8AF02115FD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0B1B8-16BE-4832-AB1F-71D6395275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D73AF-96AC-4AAE-B77D-7C70DAAD03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F9048-9216-4195-8F45-9FF896E2B5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84250"/>
            <a:ext cx="2057400" cy="5141913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84250"/>
            <a:ext cx="6019800" cy="51419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40F18-9F3D-4823-91A3-8D3DAFACFF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13613-5B19-4D44-AF69-14D29EDA5D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5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214DB-C5BB-4C17-9843-38F2C1C70D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BE02C-D020-4FF6-A3ED-5D24000027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DD04F-99B9-4E17-AB9E-044F76B899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984A6-6BD5-4BC2-8910-5A8EE03C9F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612C2-C638-491F-8226-2FFA006F0B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EA4CC-E98E-4CBA-A886-57042E1789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9A2B8-CDF2-4654-B610-1BA8ACD79E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F4C05-0C0E-4D77-96A4-2F6DC780BA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B7D32-DB25-4028-9872-F8848FA91F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5EC9D-F89C-4812-B6E6-C12A9AEFDE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220663"/>
            <a:ext cx="2055812" cy="5907087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0663"/>
            <a:ext cx="6018213" cy="5907087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BF338-D249-4BC7-B345-5D4291AFD4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4738" cy="4494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0663" y="1598613"/>
            <a:ext cx="3616325" cy="4494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5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686CA-8E90-4FE3-80AA-26F91388C3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6CF21-B8EC-4948-97A7-2B247C8147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D8C88-8A75-4DF2-A970-FF83671C79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30185-38FE-420C-9C8E-1DD375DFB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F83BF-924A-47C0-B01B-07423C61E4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82B16-674E-481A-87B1-A29378C58E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D0F17-ED35-47CD-9F04-FA710C66DC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84497-B796-4472-A763-F64E49AB70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6317E-D917-41BA-B957-9536D9C8F4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C6A76-AB0A-4547-90DA-1BBF9AD5C1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08C54-FD99-4533-BEBC-3B89A9B086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B1A63D-0780-45BE-847F-AA3B9A0197B7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552D7D-D8C5-49B1-ACF5-0149EC67C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5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3AB6B-F05C-43B4-96F4-72EBAB89AB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19200"/>
            <a:ext cx="2057400" cy="4906963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6019800" cy="4906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72BBA-8275-4D78-9B6C-95CE856667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7883D-0127-4BA0-84C1-E153BBC458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651C9-D4DB-45E4-A325-BAA94FC97A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E1242-0B9C-4BD6-A359-AD1A74191C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2588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76400"/>
            <a:ext cx="4192587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2CFAF-8FCE-482D-AC73-8583DE1938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FF4AE-380B-4A89-8252-0726A46471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F1C47-9ECA-4EF1-A463-81AEF1DBB5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CA78B-4DC5-478D-BE87-6050634B81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F70C8-57A6-45F6-B8DB-A629531E19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D6566-CA0D-4607-BFCC-EA0D059654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5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B2179-A6A0-406A-AC5E-547E05037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FF072-82E5-4AD5-AD89-9403DE737A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174625"/>
            <a:ext cx="2133600" cy="592137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174625"/>
            <a:ext cx="6251575" cy="592137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2EE4B-4CD9-4444-8B7A-BD9ABD5E0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A0115-495E-4B29-A455-EE0BBBB7FC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8DBA5-EF1F-45B7-BCA9-A8FECB2A8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21F47-BB81-40B7-BE19-7B7ADF2ABE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A802C-5D75-48D6-BC30-96D45517B6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E9E51-94C7-461B-8D06-C8706E958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F7144-9EEB-4AD2-9225-C1844F8C86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20D66-7E07-4FA2-B7ED-3A46BF3BAF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D4485-0759-4DE9-9682-13B92BFF39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39690-B1DE-4131-924B-93096E8DB2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F4F70-429D-45A2-B581-082F384DF2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B4DB2-190E-4292-AD85-9594DC49C2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99C7B-9AB0-4E98-AAE0-E58BC7FB70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32AB1-57C4-4973-9A04-6BF43A7B2C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4EDA8-A0E9-4A0C-8230-C25F779909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582B5-731F-4EC4-B98D-13C406D308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4178A-45A2-407A-8CE4-CA61E55858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A67E7-102B-4AB1-A76C-870C9B902F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EEF47-77EF-49D8-B716-83A0D19EF5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090BB-AD33-4384-806F-CCFC1D69B2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5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79E61-8F1C-4144-9E4C-CF98082C02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7F50E-754E-4E4B-BB25-C2EFCFD25D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3B2DA-403D-4B08-AFFD-C4162C0FA5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D2E83-CC8A-47D2-BA96-21E37C685B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-206375"/>
            <a:ext cx="2055812" cy="62992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-206375"/>
            <a:ext cx="6018213" cy="6299200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5CE86-D57E-4D57-9796-9D6EDAE92D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7038B-FC81-428E-ACA0-A45FAE4DAF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6624A-8A3A-4F15-864A-52B0299692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F68FB-F72C-45D7-B438-73A9052383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BF9A7-0C8E-4C9E-8BEB-31F6BDAAB7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D2ADD-28AB-4984-96EC-FC8DFB45B0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7B52D-77B4-497E-9C2E-AE58BE039B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5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4974B-5D84-4EF0-9A09-FD46A68E6C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3B261-9819-4B11-8097-F94632B8CB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4BAD1-AEEF-43E1-A7B7-80D7BE7183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BFACD-E858-4A13-BEBD-5F80EF433D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42C8E-FA5D-4DC7-83E7-A5D4515FB3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398588"/>
            <a:ext cx="2057400" cy="472757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398588"/>
            <a:ext cx="6019800" cy="47275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7B709-B4D8-4044-B890-87BA1E89E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783DF-8D38-4332-8BAD-8333F7BAEC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18FF8-D3A7-4966-AD92-43FD5CC64D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78AF9-4877-467B-856B-6841DF5DDB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5888" cy="4187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6488" y="1905000"/>
            <a:ext cx="3925887" cy="4187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AA7FE-54D4-4795-9E4A-3461447E9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C77D4-1F42-46E4-8779-C1E9E9B363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5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2BEA5-55A2-41A9-A82B-C52AB92E77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29B92-7436-4FB1-BA35-9D1826BCC0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76666-394B-41F9-9DEF-B18DDD31E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B5D8F-6E49-4CDF-AD15-1F94719329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F13B4-E975-4A8D-A2B8-FAE208A07B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3FCAC-60A4-4804-9DDE-F6985E7AFA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6875" y="-93663"/>
            <a:ext cx="2095500" cy="618648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-93663"/>
            <a:ext cx="6137275" cy="618648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C2553-78A3-42F8-9306-971B7AD093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3663"/>
            <a:ext cx="8382000" cy="2103438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5888" cy="4187825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916488" y="1905000"/>
            <a:ext cx="3925887" cy="4187825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E7A3A-95D9-46A9-979E-FA51438B22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2CD09-684A-4CDA-A6F7-761EE0EFF6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2F26A-F5FD-4214-9668-EC52493F23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C3EDE-2299-44AD-900B-2CA0140059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4538" y="142875"/>
            <a:ext cx="1868487" cy="594995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142875"/>
            <a:ext cx="5453063" cy="5949950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5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75E95-C60A-4FC6-94EF-45B56C73AD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94FCE-5458-44E3-83ED-F910205AE1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983B0-3836-4090-A3FF-3FE482769E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367CD-EABA-4F84-90E6-6CCD5398F8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65159-B69D-4F43-826B-A54250B806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FAF34-52E9-493E-A809-85A170987E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ACDB5-D1C9-479C-968A-7FAF1AD3AC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312B1-F56C-4C6D-900C-352F80C0F9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84963" y="1600200"/>
            <a:ext cx="2074862" cy="4525963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75363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C1188-9FE1-4DA3-AE16-396A627841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B1A63D-0780-45BE-847F-AA3B9A0197B7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552D7D-D8C5-49B1-ACF5-0149EC67C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52CDC-0850-4635-A3B3-DB3B492CDA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Rectangle 5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D62EC-D8DE-4441-BCB8-20B1209B90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B4B5A-205B-476B-8650-890CFBF3CC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24AEE-9A49-48EF-83DC-71100C185A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7013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905000"/>
            <a:ext cx="4037012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43E2D-DE8E-4EAF-BE0D-3F0592778B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91BA5-2C20-4BA8-B451-859C6ADA85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6C230-38F1-4E01-BCD0-621BC5742C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1FEB1-2ED0-4AC9-A57C-3DC38F24CE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EB1D7-F0C0-4362-96D9-A698309A42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5A568-980D-4964-8B0B-DEE22E68BA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9BA7E-794D-4E94-B25A-C575D9505C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-69850"/>
            <a:ext cx="2055812" cy="608647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-69850"/>
            <a:ext cx="6018213" cy="608647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F1FCD-766C-4805-835D-D90F037FE0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5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9590B-ECC0-49EF-8C71-1F3437C0EB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03973-DE11-480B-8175-0748B54E70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A00FF-FCAB-46DF-80B5-2D9376064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E4264-124D-4E54-BC5D-184DB51E3D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35785-C0C0-4124-9EC0-87AF78658A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298D3-81CD-413A-892C-A462FD3784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A2D37-7E7F-455F-ADA4-28FBAFB31D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7411E-34FE-4873-9FE3-D29B7C8FBE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F34E5-3995-431F-B7AE-7B5ADC8FF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A5D5F-9D63-4DD1-B6DF-3200AD90FB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EFA58-967F-48E6-8355-ABEECE7D84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5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B7F03-8FAA-41BB-A9FE-58F88690A4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322388"/>
            <a:ext cx="2057400" cy="480377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322388"/>
            <a:ext cx="6019800" cy="48037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01C49-AD8E-4516-AA00-0F7ED253A4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701479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701480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7A26D-A442-4A07-BF91-34F2EA820D49}" type="datetimeFigureOut">
              <a:rPr lang="ru-RU"/>
              <a:pPr>
                <a:defRPr/>
              </a:pPr>
              <a:t>24.02.2021</a:t>
            </a:fld>
            <a:endParaRPr lang="ru-RU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CE037-D354-4A75-B5D4-B92A4E758F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E4C04-5721-4A99-8343-780203CAF25D}" type="datetimeFigureOut">
              <a:rPr lang="ru-RU"/>
              <a:pPr>
                <a:defRPr/>
              </a:pPr>
              <a:t>24.02.2021</a:t>
            </a:fld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90465-4935-4E41-97BC-FBA04F6E5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CBB43-18EB-4BA2-8DC2-8CFEB4F053E5}" type="datetimeFigureOut">
              <a:rPr lang="ru-RU"/>
              <a:pPr>
                <a:defRPr/>
              </a:pPr>
              <a:t>24.02.2021</a:t>
            </a:fld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1A070-72DD-4F8D-80DF-BBE3376A77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5E726-5F52-446C-A11D-2D20DC90BBBF}" type="datetimeFigureOut">
              <a:rPr lang="ru-RU"/>
              <a:pPr>
                <a:defRPr/>
              </a:pPr>
              <a:t>24.02.2021</a:t>
            </a:fld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56364-8317-4E9E-B3A5-9C75BC1111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02675-0709-49CF-BA98-5D21FE9DF988}" type="datetimeFigureOut">
              <a:rPr lang="ru-RU"/>
              <a:pPr>
                <a:defRPr/>
              </a:pPr>
              <a:t>24.02.2021</a:t>
            </a:fld>
            <a:endParaRPr lang="ru-RU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653BB-5065-4B04-946C-5A6F9EADD0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DBB7D-2315-404B-94F9-EA571C7AA990}" type="datetimeFigureOut">
              <a:rPr lang="ru-RU"/>
              <a:pPr>
                <a:defRPr/>
              </a:pPr>
              <a:t>24.02.2021</a:t>
            </a:fld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DF642-788D-46C6-ABA1-13F76E2F8C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21893-A391-41E4-A43C-EA936A282514}" type="datetimeFigureOut">
              <a:rPr lang="ru-RU"/>
              <a:pPr>
                <a:defRPr/>
              </a:pPr>
              <a:t>24.02.2021</a:t>
            </a:fld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C8AB8-56F9-46E9-BF4A-0DB7F52FCC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BF787-E533-4C83-AFAB-0A353D21B0CA}" type="datetimeFigureOut">
              <a:rPr lang="ru-RU"/>
              <a:pPr>
                <a:defRPr/>
              </a:pPr>
              <a:t>24.02.2021</a:t>
            </a:fld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E888E-909A-410A-80EC-C19B79EF99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6DD09-CC73-4162-9F79-FF10BCDFA757}" type="datetimeFigureOut">
              <a:rPr lang="ru-RU"/>
              <a:pPr>
                <a:defRPr/>
              </a:pPr>
              <a:t>24.02.2021</a:t>
            </a:fld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062BF-87CC-4C0C-B5C6-7B9B44014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B1A63D-0780-45BE-847F-AA3B9A0197B7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552D7D-D8C5-49B1-ACF5-0149EC67C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5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A1F88-16F3-4371-ABD2-8263FFB09E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FA987-9C9D-4B59-827A-B5C781CEC052}" type="datetimeFigureOut">
              <a:rPr lang="ru-RU"/>
              <a:pPr>
                <a:defRPr/>
              </a:pPr>
              <a:t>24.02.2021</a:t>
            </a:fld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69510-9F94-44B5-9122-A26153C0B3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14E2C-948B-425A-965F-53E5B84713D8}" type="datetimeFigureOut">
              <a:rPr lang="ru-RU"/>
              <a:pPr>
                <a:defRPr/>
              </a:pPr>
              <a:t>24.02.2021</a:t>
            </a:fld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9C5DB-FF42-4FE8-97A7-3BDF2D4247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'єкт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DB888-6935-4EB5-A2CA-698DD204D731}" type="datetimeFigureOut">
              <a:rPr lang="ru-RU"/>
              <a:pPr>
                <a:defRPr/>
              </a:pPr>
              <a:t>24.02.2021</a:t>
            </a:fld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B57CE-49EA-4090-8255-FA3A841880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5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AB3F2-5AE5-4A70-9D1C-D9A63FC27A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5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C5717-E0E3-4F05-8432-1C0EF28E35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47693-68B9-4E3F-AC47-241AE884CB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5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93888-6A12-4958-9064-88C84F1857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5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0A5F9-47CA-4EB9-A061-3815F3F1C4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5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DED2F-6F93-4340-9C54-251E9F7529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370013"/>
            <a:ext cx="2055812" cy="4757737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370013"/>
            <a:ext cx="6018213" cy="4757737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5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3E365-012E-482D-B161-464FBB1022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370013"/>
            <a:ext cx="6962775" cy="20542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5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D6E7C-EBCF-49D5-85EB-73D9A92FF7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B9957-F061-4C6E-821A-14E584078F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B1A63D-0780-45BE-847F-AA3B9A0197B7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552D7D-D8C5-49B1-ACF5-0149EC67C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9E257-4F1A-4F78-8ABA-D77B3D7903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162B1-F149-444F-B70A-A5E58AA764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7013" cy="4298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828800"/>
            <a:ext cx="4037012" cy="4298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8EB93-17F0-4302-8475-95F9915A2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B9626-CBB1-4D0F-B057-F5391B8AE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42AF4-8D80-4C7E-B627-8DA8E44E13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24B27-403F-42BE-BACC-C0BFF9DA5D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9B932-6FF7-48BA-B24E-48E9EF5A65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1209B-3646-49C8-BC66-CFE6E534DF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E60C0-355B-45C2-97E0-B979080D1F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239713"/>
            <a:ext cx="2055812" cy="5888037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39713"/>
            <a:ext cx="6018213" cy="5888037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17275-16C5-431A-AB8C-94C67D9A7B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B1A63D-0780-45BE-847F-AA3B9A0197B7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552D7D-D8C5-49B1-ACF5-0149EC67C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08E2C-C4E6-4E21-B833-4ACE5A6928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6908B-C7AE-4FDB-83DF-69418F1E6E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89319-70D1-4AF4-9AD3-631EBFAF05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BFC97-A540-4A27-8FCF-7003925D6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0CCD8-D9B6-4A7D-8E8A-639195C214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4CE06-BA25-4229-B111-2DB6475AA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E7114-5C92-4FF0-81E1-BD108A21C3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6549F-6EE9-4730-AFB9-FF8552A6AC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3544C-5FFE-415A-875E-4A81706DCD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39BD2-E634-4482-AB84-840BB422C6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B1A63D-0780-45BE-847F-AA3B9A0197B7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552D7D-D8C5-49B1-ACF5-0149EC67C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371600"/>
            <a:ext cx="2057400" cy="4754563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9800" cy="4754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D9273-2AAB-46A4-8B4D-CF0EC64783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C8884-587D-4041-8895-BDACB08ADB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ACC8D-8093-4F9E-ABA9-AAB2567024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F428B-1D29-48D0-A378-6DE3F01142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08413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5213" y="1600200"/>
            <a:ext cx="3808412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5610E-775B-456C-888E-4A3358C4B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DB4F0-4EEF-4973-BC16-29E6395633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81F8D-377C-4D66-A642-ED303535CF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FE318-A7BF-40C3-AF1A-3ED912846F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16FDA-A36E-4621-ACFF-E3321A089D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38A5B-DE50-4F1C-B445-A6BAAC092F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smtClean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B1A63D-0780-45BE-847F-AA3B9A0197B7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552D7D-D8C5-49B1-ACF5-0149EC67C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ACE13-25A5-4B1F-8AEC-A0B2F798C1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2113" y="161925"/>
            <a:ext cx="1941512" cy="59658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61925"/>
            <a:ext cx="5675313" cy="59658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5CEE1-95FD-4CA9-9847-9AB212F637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68C2F-6EB6-4E56-9F60-674877D518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B8554-8382-447C-AC07-6CDEF18FF7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9DC35-726C-4FE4-8DA7-514D5026EF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A865F-7FBC-45DD-841A-1726A63D26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A863C-6CD1-49D9-A9B3-8FF0618176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566A9-BB53-4F75-AA36-78A6E8B353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FE3E5-8BC3-48DB-91EA-A4111C3035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F8E3D-E5DA-40B2-9F56-FAD1BAB5CD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4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3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6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8.xml"/><Relationship Id="rId3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7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2.xml"/><Relationship Id="rId1" Type="http://schemas.openxmlformats.org/officeDocument/2006/relationships/slideLayout" Target="../slideLayouts/slideLayout191.xml"/><Relationship Id="rId6" Type="http://schemas.openxmlformats.org/officeDocument/2006/relationships/slideLayout" Target="../slideLayouts/slideLayout196.xml"/><Relationship Id="rId11" Type="http://schemas.openxmlformats.org/officeDocument/2006/relationships/slideLayout" Target="../slideLayouts/slideLayout201.xml"/><Relationship Id="rId5" Type="http://schemas.openxmlformats.org/officeDocument/2006/relationships/slideLayout" Target="../slideLayouts/slideLayout195.xml"/><Relationship Id="rId10" Type="http://schemas.openxmlformats.org/officeDocument/2006/relationships/slideLayout" Target="../slideLayouts/slideLayout200.xml"/><Relationship Id="rId4" Type="http://schemas.openxmlformats.org/officeDocument/2006/relationships/slideLayout" Target="../slideLayouts/slideLayout194.xml"/><Relationship Id="rId9" Type="http://schemas.openxmlformats.org/officeDocument/2006/relationships/slideLayout" Target="../slideLayouts/slideLayout199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9.xml"/><Relationship Id="rId3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8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3.xml"/><Relationship Id="rId1" Type="http://schemas.openxmlformats.org/officeDocument/2006/relationships/slideLayout" Target="../slideLayouts/slideLayout202.xml"/><Relationship Id="rId6" Type="http://schemas.openxmlformats.org/officeDocument/2006/relationships/slideLayout" Target="../slideLayouts/slideLayout207.xml"/><Relationship Id="rId11" Type="http://schemas.openxmlformats.org/officeDocument/2006/relationships/slideLayout" Target="../slideLayouts/slideLayout212.xml"/><Relationship Id="rId5" Type="http://schemas.openxmlformats.org/officeDocument/2006/relationships/slideLayout" Target="../slideLayouts/slideLayout206.xml"/><Relationship Id="rId10" Type="http://schemas.openxmlformats.org/officeDocument/2006/relationships/slideLayout" Target="../slideLayouts/slideLayout211.xml"/><Relationship Id="rId4" Type="http://schemas.openxmlformats.org/officeDocument/2006/relationships/slideLayout" Target="../slideLayouts/slideLayout205.xml"/><Relationship Id="rId9" Type="http://schemas.openxmlformats.org/officeDocument/2006/relationships/slideLayout" Target="../slideLayouts/slideLayout2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0.xml"/><Relationship Id="rId3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9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4.xml"/><Relationship Id="rId1" Type="http://schemas.openxmlformats.org/officeDocument/2006/relationships/slideLayout" Target="../slideLayouts/slideLayout213.xml"/><Relationship Id="rId6" Type="http://schemas.openxmlformats.org/officeDocument/2006/relationships/slideLayout" Target="../slideLayouts/slideLayout218.xml"/><Relationship Id="rId11" Type="http://schemas.openxmlformats.org/officeDocument/2006/relationships/slideLayout" Target="../slideLayouts/slideLayout223.xml"/><Relationship Id="rId5" Type="http://schemas.openxmlformats.org/officeDocument/2006/relationships/slideLayout" Target="../slideLayouts/slideLayout217.xml"/><Relationship Id="rId10" Type="http://schemas.openxmlformats.org/officeDocument/2006/relationships/slideLayout" Target="../slideLayouts/slideLayout222.xml"/><Relationship Id="rId4" Type="http://schemas.openxmlformats.org/officeDocument/2006/relationships/slideLayout" Target="../slideLayouts/slideLayout216.xml"/><Relationship Id="rId9" Type="http://schemas.openxmlformats.org/officeDocument/2006/relationships/slideLayout" Target="../slideLayouts/slideLayout221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1.xml"/><Relationship Id="rId3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30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5.xml"/><Relationship Id="rId1" Type="http://schemas.openxmlformats.org/officeDocument/2006/relationships/slideLayout" Target="../slideLayouts/slideLayout224.xml"/><Relationship Id="rId6" Type="http://schemas.openxmlformats.org/officeDocument/2006/relationships/slideLayout" Target="../slideLayouts/slideLayout229.xml"/><Relationship Id="rId11" Type="http://schemas.openxmlformats.org/officeDocument/2006/relationships/slideLayout" Target="../slideLayouts/slideLayout234.xml"/><Relationship Id="rId5" Type="http://schemas.openxmlformats.org/officeDocument/2006/relationships/slideLayout" Target="../slideLayouts/slideLayout228.xml"/><Relationship Id="rId10" Type="http://schemas.openxmlformats.org/officeDocument/2006/relationships/slideLayout" Target="../slideLayouts/slideLayout233.xml"/><Relationship Id="rId4" Type="http://schemas.openxmlformats.org/officeDocument/2006/relationships/slideLayout" Target="../slideLayouts/slideLayout227.xml"/><Relationship Id="rId9" Type="http://schemas.openxmlformats.org/officeDocument/2006/relationships/slideLayout" Target="../slideLayouts/slideLayout232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2.xml"/><Relationship Id="rId3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241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6.xml"/><Relationship Id="rId1" Type="http://schemas.openxmlformats.org/officeDocument/2006/relationships/slideLayout" Target="../slideLayouts/slideLayout235.xml"/><Relationship Id="rId6" Type="http://schemas.openxmlformats.org/officeDocument/2006/relationships/slideLayout" Target="../slideLayouts/slideLayout240.xml"/><Relationship Id="rId11" Type="http://schemas.openxmlformats.org/officeDocument/2006/relationships/slideLayout" Target="../slideLayouts/slideLayout245.xml"/><Relationship Id="rId5" Type="http://schemas.openxmlformats.org/officeDocument/2006/relationships/slideLayout" Target="../slideLayouts/slideLayout239.xml"/><Relationship Id="rId10" Type="http://schemas.openxmlformats.org/officeDocument/2006/relationships/slideLayout" Target="../slideLayouts/slideLayout244.xml"/><Relationship Id="rId4" Type="http://schemas.openxmlformats.org/officeDocument/2006/relationships/slideLayout" Target="../slideLayouts/slideLayout238.xml"/><Relationship Id="rId9" Type="http://schemas.openxmlformats.org/officeDocument/2006/relationships/slideLayout" Target="../slideLayouts/slideLayout243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3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48.xml"/><Relationship Id="rId7" Type="http://schemas.openxmlformats.org/officeDocument/2006/relationships/slideLayout" Target="../slideLayouts/slideLayout252.xml"/><Relationship Id="rId12" Type="http://schemas.openxmlformats.org/officeDocument/2006/relationships/slideLayout" Target="../slideLayouts/slideLayout257.xml"/><Relationship Id="rId2" Type="http://schemas.openxmlformats.org/officeDocument/2006/relationships/slideLayout" Target="../slideLayouts/slideLayout247.xml"/><Relationship Id="rId1" Type="http://schemas.openxmlformats.org/officeDocument/2006/relationships/slideLayout" Target="../slideLayouts/slideLayout246.xml"/><Relationship Id="rId6" Type="http://schemas.openxmlformats.org/officeDocument/2006/relationships/slideLayout" Target="../slideLayouts/slideLayout251.xml"/><Relationship Id="rId11" Type="http://schemas.openxmlformats.org/officeDocument/2006/relationships/slideLayout" Target="../slideLayouts/slideLayout256.xml"/><Relationship Id="rId5" Type="http://schemas.openxmlformats.org/officeDocument/2006/relationships/slideLayout" Target="../slideLayouts/slideLayout250.xml"/><Relationship Id="rId10" Type="http://schemas.openxmlformats.org/officeDocument/2006/relationships/slideLayout" Target="../slideLayouts/slideLayout255.xml"/><Relationship Id="rId4" Type="http://schemas.openxmlformats.org/officeDocument/2006/relationships/slideLayout" Target="../slideLayouts/slideLayout249.xml"/><Relationship Id="rId9" Type="http://schemas.openxmlformats.org/officeDocument/2006/relationships/slideLayout" Target="../slideLayouts/slideLayout254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5.xml"/><Relationship Id="rId3" Type="http://schemas.openxmlformats.org/officeDocument/2006/relationships/slideLayout" Target="../slideLayouts/slideLayout260.xml"/><Relationship Id="rId7" Type="http://schemas.openxmlformats.org/officeDocument/2006/relationships/slideLayout" Target="../slideLayouts/slideLayout264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9.xml"/><Relationship Id="rId1" Type="http://schemas.openxmlformats.org/officeDocument/2006/relationships/slideLayout" Target="../slideLayouts/slideLayout258.xml"/><Relationship Id="rId6" Type="http://schemas.openxmlformats.org/officeDocument/2006/relationships/slideLayout" Target="../slideLayouts/slideLayout263.xml"/><Relationship Id="rId11" Type="http://schemas.openxmlformats.org/officeDocument/2006/relationships/slideLayout" Target="../slideLayouts/slideLayout268.xml"/><Relationship Id="rId5" Type="http://schemas.openxmlformats.org/officeDocument/2006/relationships/slideLayout" Target="../slideLayouts/slideLayout262.xml"/><Relationship Id="rId10" Type="http://schemas.openxmlformats.org/officeDocument/2006/relationships/slideLayout" Target="../slideLayouts/slideLayout267.xml"/><Relationship Id="rId4" Type="http://schemas.openxmlformats.org/officeDocument/2006/relationships/slideLayout" Target="../slideLayouts/slideLayout261.xml"/><Relationship Id="rId9" Type="http://schemas.openxmlformats.org/officeDocument/2006/relationships/slideLayout" Target="../slideLayouts/slideLayout266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6.xml"/><Relationship Id="rId3" Type="http://schemas.openxmlformats.org/officeDocument/2006/relationships/slideLayout" Target="../slideLayouts/slideLayout271.xml"/><Relationship Id="rId7" Type="http://schemas.openxmlformats.org/officeDocument/2006/relationships/slideLayout" Target="../slideLayouts/slideLayout275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70.xml"/><Relationship Id="rId1" Type="http://schemas.openxmlformats.org/officeDocument/2006/relationships/slideLayout" Target="../slideLayouts/slideLayout269.xml"/><Relationship Id="rId6" Type="http://schemas.openxmlformats.org/officeDocument/2006/relationships/slideLayout" Target="../slideLayouts/slideLayout274.xml"/><Relationship Id="rId11" Type="http://schemas.openxmlformats.org/officeDocument/2006/relationships/slideLayout" Target="../slideLayouts/slideLayout279.xml"/><Relationship Id="rId5" Type="http://schemas.openxmlformats.org/officeDocument/2006/relationships/slideLayout" Target="../slideLayouts/slideLayout273.xml"/><Relationship Id="rId10" Type="http://schemas.openxmlformats.org/officeDocument/2006/relationships/slideLayout" Target="../slideLayouts/slideLayout278.xml"/><Relationship Id="rId4" Type="http://schemas.openxmlformats.org/officeDocument/2006/relationships/slideLayout" Target="../slideLayouts/slideLayout272.xml"/><Relationship Id="rId9" Type="http://schemas.openxmlformats.org/officeDocument/2006/relationships/slideLayout" Target="../slideLayouts/slideLayout277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7.xml"/><Relationship Id="rId3" Type="http://schemas.openxmlformats.org/officeDocument/2006/relationships/slideLayout" Target="../slideLayouts/slideLayout282.xml"/><Relationship Id="rId7" Type="http://schemas.openxmlformats.org/officeDocument/2006/relationships/slideLayout" Target="../slideLayouts/slideLayout286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81.xml"/><Relationship Id="rId1" Type="http://schemas.openxmlformats.org/officeDocument/2006/relationships/slideLayout" Target="../slideLayouts/slideLayout280.xml"/><Relationship Id="rId6" Type="http://schemas.openxmlformats.org/officeDocument/2006/relationships/slideLayout" Target="../slideLayouts/slideLayout285.xml"/><Relationship Id="rId11" Type="http://schemas.openxmlformats.org/officeDocument/2006/relationships/slideLayout" Target="../slideLayouts/slideLayout290.xml"/><Relationship Id="rId5" Type="http://schemas.openxmlformats.org/officeDocument/2006/relationships/slideLayout" Target="../slideLayouts/slideLayout284.xml"/><Relationship Id="rId10" Type="http://schemas.openxmlformats.org/officeDocument/2006/relationships/slideLayout" Target="../slideLayouts/slideLayout289.xml"/><Relationship Id="rId4" Type="http://schemas.openxmlformats.org/officeDocument/2006/relationships/slideLayout" Target="../slideLayouts/slideLayout283.xml"/><Relationship Id="rId9" Type="http://schemas.openxmlformats.org/officeDocument/2006/relationships/slideLayout" Target="../slideLayouts/slideLayout288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8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93.xml"/><Relationship Id="rId7" Type="http://schemas.openxmlformats.org/officeDocument/2006/relationships/slideLayout" Target="../slideLayouts/slideLayout297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92.xml"/><Relationship Id="rId1" Type="http://schemas.openxmlformats.org/officeDocument/2006/relationships/slideLayout" Target="../slideLayouts/slideLayout291.xml"/><Relationship Id="rId6" Type="http://schemas.openxmlformats.org/officeDocument/2006/relationships/slideLayout" Target="../slideLayouts/slideLayout296.xml"/><Relationship Id="rId11" Type="http://schemas.openxmlformats.org/officeDocument/2006/relationships/slideLayout" Target="../slideLayouts/slideLayout301.xml"/><Relationship Id="rId5" Type="http://schemas.openxmlformats.org/officeDocument/2006/relationships/slideLayout" Target="../slideLayouts/slideLayout295.xml"/><Relationship Id="rId10" Type="http://schemas.openxmlformats.org/officeDocument/2006/relationships/slideLayout" Target="../slideLayouts/slideLayout300.xml"/><Relationship Id="rId4" Type="http://schemas.openxmlformats.org/officeDocument/2006/relationships/slideLayout" Target="../slideLayouts/slideLayout294.xml"/><Relationship Id="rId9" Type="http://schemas.openxmlformats.org/officeDocument/2006/relationships/slideLayout" Target="../slideLayouts/slideLayout299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04.xml"/><Relationship Id="rId7" Type="http://schemas.openxmlformats.org/officeDocument/2006/relationships/slideLayout" Target="../slideLayouts/slideLayout308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303.xml"/><Relationship Id="rId1" Type="http://schemas.openxmlformats.org/officeDocument/2006/relationships/slideLayout" Target="../slideLayouts/slideLayout302.xml"/><Relationship Id="rId6" Type="http://schemas.openxmlformats.org/officeDocument/2006/relationships/slideLayout" Target="../slideLayouts/slideLayout307.xml"/><Relationship Id="rId11" Type="http://schemas.openxmlformats.org/officeDocument/2006/relationships/slideLayout" Target="../slideLayouts/slideLayout312.xml"/><Relationship Id="rId5" Type="http://schemas.openxmlformats.org/officeDocument/2006/relationships/slideLayout" Target="../slideLayouts/slideLayout306.xml"/><Relationship Id="rId10" Type="http://schemas.openxmlformats.org/officeDocument/2006/relationships/slideLayout" Target="../slideLayouts/slideLayout311.xml"/><Relationship Id="rId4" Type="http://schemas.openxmlformats.org/officeDocument/2006/relationships/slideLayout" Target="../slideLayouts/slideLayout305.xml"/><Relationship Id="rId9" Type="http://schemas.openxmlformats.org/officeDocument/2006/relationships/slideLayout" Target="../slideLayouts/slideLayout310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0.xml"/><Relationship Id="rId3" Type="http://schemas.openxmlformats.org/officeDocument/2006/relationships/slideLayout" Target="../slideLayouts/slideLayout315.xml"/><Relationship Id="rId7" Type="http://schemas.openxmlformats.org/officeDocument/2006/relationships/slideLayout" Target="../slideLayouts/slideLayout319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4.xml"/><Relationship Id="rId1" Type="http://schemas.openxmlformats.org/officeDocument/2006/relationships/slideLayout" Target="../slideLayouts/slideLayout313.xml"/><Relationship Id="rId6" Type="http://schemas.openxmlformats.org/officeDocument/2006/relationships/slideLayout" Target="../slideLayouts/slideLayout318.xml"/><Relationship Id="rId11" Type="http://schemas.openxmlformats.org/officeDocument/2006/relationships/slideLayout" Target="../slideLayouts/slideLayout323.xml"/><Relationship Id="rId5" Type="http://schemas.openxmlformats.org/officeDocument/2006/relationships/slideLayout" Target="../slideLayouts/slideLayout317.xml"/><Relationship Id="rId10" Type="http://schemas.openxmlformats.org/officeDocument/2006/relationships/slideLayout" Target="../slideLayouts/slideLayout322.xml"/><Relationship Id="rId4" Type="http://schemas.openxmlformats.org/officeDocument/2006/relationships/slideLayout" Target="../slideLayouts/slideLayout316.xml"/><Relationship Id="rId9" Type="http://schemas.openxmlformats.org/officeDocument/2006/relationships/slideLayout" Target="../slideLayouts/slideLayout3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1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26.xml"/><Relationship Id="rId7" Type="http://schemas.openxmlformats.org/officeDocument/2006/relationships/slideLayout" Target="../slideLayouts/slideLayout330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5.xml"/><Relationship Id="rId1" Type="http://schemas.openxmlformats.org/officeDocument/2006/relationships/slideLayout" Target="../slideLayouts/slideLayout324.xml"/><Relationship Id="rId6" Type="http://schemas.openxmlformats.org/officeDocument/2006/relationships/slideLayout" Target="../slideLayouts/slideLayout329.xml"/><Relationship Id="rId11" Type="http://schemas.openxmlformats.org/officeDocument/2006/relationships/slideLayout" Target="../slideLayouts/slideLayout334.xml"/><Relationship Id="rId5" Type="http://schemas.openxmlformats.org/officeDocument/2006/relationships/slideLayout" Target="../slideLayouts/slideLayout328.xml"/><Relationship Id="rId10" Type="http://schemas.openxmlformats.org/officeDocument/2006/relationships/slideLayout" Target="../slideLayouts/slideLayout333.xml"/><Relationship Id="rId4" Type="http://schemas.openxmlformats.org/officeDocument/2006/relationships/slideLayout" Target="../slideLayouts/slideLayout327.xml"/><Relationship Id="rId9" Type="http://schemas.openxmlformats.org/officeDocument/2006/relationships/slideLayout" Target="../slideLayouts/slideLayout332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2.xml"/><Relationship Id="rId3" Type="http://schemas.openxmlformats.org/officeDocument/2006/relationships/slideLayout" Target="../slideLayouts/slideLayout337.xml"/><Relationship Id="rId7" Type="http://schemas.openxmlformats.org/officeDocument/2006/relationships/slideLayout" Target="../slideLayouts/slideLayout341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6.xml"/><Relationship Id="rId1" Type="http://schemas.openxmlformats.org/officeDocument/2006/relationships/slideLayout" Target="../slideLayouts/slideLayout335.xml"/><Relationship Id="rId6" Type="http://schemas.openxmlformats.org/officeDocument/2006/relationships/slideLayout" Target="../slideLayouts/slideLayout340.xml"/><Relationship Id="rId11" Type="http://schemas.openxmlformats.org/officeDocument/2006/relationships/slideLayout" Target="../slideLayouts/slideLayout345.xml"/><Relationship Id="rId5" Type="http://schemas.openxmlformats.org/officeDocument/2006/relationships/slideLayout" Target="../slideLayouts/slideLayout339.xml"/><Relationship Id="rId10" Type="http://schemas.openxmlformats.org/officeDocument/2006/relationships/slideLayout" Target="../slideLayouts/slideLayout344.xml"/><Relationship Id="rId4" Type="http://schemas.openxmlformats.org/officeDocument/2006/relationships/slideLayout" Target="../slideLayouts/slideLayout338.xml"/><Relationship Id="rId9" Type="http://schemas.openxmlformats.org/officeDocument/2006/relationships/slideLayout" Target="../slideLayouts/slideLayout343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3.xml"/><Relationship Id="rId3" Type="http://schemas.openxmlformats.org/officeDocument/2006/relationships/slideLayout" Target="../slideLayouts/slideLayout348.xml"/><Relationship Id="rId7" Type="http://schemas.openxmlformats.org/officeDocument/2006/relationships/slideLayout" Target="../slideLayouts/slideLayout352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7.xml"/><Relationship Id="rId1" Type="http://schemas.openxmlformats.org/officeDocument/2006/relationships/slideLayout" Target="../slideLayouts/slideLayout346.xml"/><Relationship Id="rId6" Type="http://schemas.openxmlformats.org/officeDocument/2006/relationships/slideLayout" Target="../slideLayouts/slideLayout351.xml"/><Relationship Id="rId11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50.xml"/><Relationship Id="rId10" Type="http://schemas.openxmlformats.org/officeDocument/2006/relationships/slideLayout" Target="../slideLayouts/slideLayout355.xml"/><Relationship Id="rId4" Type="http://schemas.openxmlformats.org/officeDocument/2006/relationships/slideLayout" Target="../slideLayouts/slideLayout349.xml"/><Relationship Id="rId9" Type="http://schemas.openxmlformats.org/officeDocument/2006/relationships/slideLayout" Target="../slideLayouts/slideLayout354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4.xml"/><Relationship Id="rId3" Type="http://schemas.openxmlformats.org/officeDocument/2006/relationships/slideLayout" Target="../slideLayouts/slideLayout359.xml"/><Relationship Id="rId7" Type="http://schemas.openxmlformats.org/officeDocument/2006/relationships/slideLayout" Target="../slideLayouts/slideLayout363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8.xm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5" Type="http://schemas.openxmlformats.org/officeDocument/2006/relationships/slideLayout" Target="../slideLayouts/slideLayout361.xml"/><Relationship Id="rId10" Type="http://schemas.openxmlformats.org/officeDocument/2006/relationships/slideLayout" Target="../slideLayouts/slideLayout366.xm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5.xml"/><Relationship Id="rId3" Type="http://schemas.openxmlformats.org/officeDocument/2006/relationships/slideLayout" Target="../slideLayouts/slideLayout370.xml"/><Relationship Id="rId7" Type="http://schemas.openxmlformats.org/officeDocument/2006/relationships/slideLayout" Target="../slideLayouts/slideLayout374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9.xml"/><Relationship Id="rId1" Type="http://schemas.openxmlformats.org/officeDocument/2006/relationships/slideLayout" Target="../slideLayouts/slideLayout368.xml"/><Relationship Id="rId6" Type="http://schemas.openxmlformats.org/officeDocument/2006/relationships/slideLayout" Target="../slideLayouts/slideLayout373.xml"/><Relationship Id="rId11" Type="http://schemas.openxmlformats.org/officeDocument/2006/relationships/slideLayout" Target="../slideLayouts/slideLayout378.xml"/><Relationship Id="rId5" Type="http://schemas.openxmlformats.org/officeDocument/2006/relationships/slideLayout" Target="../slideLayouts/slideLayout372.xml"/><Relationship Id="rId10" Type="http://schemas.openxmlformats.org/officeDocument/2006/relationships/slideLayout" Target="../slideLayouts/slideLayout377.xml"/><Relationship Id="rId4" Type="http://schemas.openxmlformats.org/officeDocument/2006/relationships/slideLayout" Target="../slideLayouts/slideLayout371.xml"/><Relationship Id="rId9" Type="http://schemas.openxmlformats.org/officeDocument/2006/relationships/slideLayout" Target="../slideLayouts/slideLayout376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6.xml"/><Relationship Id="rId3" Type="http://schemas.openxmlformats.org/officeDocument/2006/relationships/slideLayout" Target="../slideLayouts/slideLayout381.xml"/><Relationship Id="rId7" Type="http://schemas.openxmlformats.org/officeDocument/2006/relationships/slideLayout" Target="../slideLayouts/slideLayout385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80.xml"/><Relationship Id="rId1" Type="http://schemas.openxmlformats.org/officeDocument/2006/relationships/slideLayout" Target="../slideLayouts/slideLayout379.xml"/><Relationship Id="rId6" Type="http://schemas.openxmlformats.org/officeDocument/2006/relationships/slideLayout" Target="../slideLayouts/slideLayout384.xml"/><Relationship Id="rId11" Type="http://schemas.openxmlformats.org/officeDocument/2006/relationships/slideLayout" Target="../slideLayouts/slideLayout389.xml"/><Relationship Id="rId5" Type="http://schemas.openxmlformats.org/officeDocument/2006/relationships/slideLayout" Target="../slideLayouts/slideLayout383.xml"/><Relationship Id="rId10" Type="http://schemas.openxmlformats.org/officeDocument/2006/relationships/slideLayout" Target="../slideLayouts/slideLayout388.xml"/><Relationship Id="rId4" Type="http://schemas.openxmlformats.org/officeDocument/2006/relationships/slideLayout" Target="../slideLayouts/slideLayout382.xml"/><Relationship Id="rId9" Type="http://schemas.openxmlformats.org/officeDocument/2006/relationships/slideLayout" Target="../slideLayouts/slideLayout387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7.xml"/><Relationship Id="rId3" Type="http://schemas.openxmlformats.org/officeDocument/2006/relationships/slideLayout" Target="../slideLayouts/slideLayout392.xml"/><Relationship Id="rId7" Type="http://schemas.openxmlformats.org/officeDocument/2006/relationships/slideLayout" Target="../slideLayouts/slideLayout396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91.xml"/><Relationship Id="rId1" Type="http://schemas.openxmlformats.org/officeDocument/2006/relationships/slideLayout" Target="../slideLayouts/slideLayout390.xml"/><Relationship Id="rId6" Type="http://schemas.openxmlformats.org/officeDocument/2006/relationships/slideLayout" Target="../slideLayouts/slideLayout395.xml"/><Relationship Id="rId11" Type="http://schemas.openxmlformats.org/officeDocument/2006/relationships/slideLayout" Target="../slideLayouts/slideLayout400.xml"/><Relationship Id="rId5" Type="http://schemas.openxmlformats.org/officeDocument/2006/relationships/slideLayout" Target="../slideLayouts/slideLayout394.xml"/><Relationship Id="rId10" Type="http://schemas.openxmlformats.org/officeDocument/2006/relationships/slideLayout" Target="../slideLayouts/slideLayout399.xml"/><Relationship Id="rId4" Type="http://schemas.openxmlformats.org/officeDocument/2006/relationships/slideLayout" Target="../slideLayouts/slideLayout393.xml"/><Relationship Id="rId9" Type="http://schemas.openxmlformats.org/officeDocument/2006/relationships/slideLayout" Target="../slideLayouts/slideLayout398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8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403.xml"/><Relationship Id="rId7" Type="http://schemas.openxmlformats.org/officeDocument/2006/relationships/slideLayout" Target="../slideLayouts/slideLayout407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402.xml"/><Relationship Id="rId1" Type="http://schemas.openxmlformats.org/officeDocument/2006/relationships/slideLayout" Target="../slideLayouts/slideLayout401.xml"/><Relationship Id="rId6" Type="http://schemas.openxmlformats.org/officeDocument/2006/relationships/slideLayout" Target="../slideLayouts/slideLayout406.xml"/><Relationship Id="rId11" Type="http://schemas.openxmlformats.org/officeDocument/2006/relationships/slideLayout" Target="../slideLayouts/slideLayout411.xml"/><Relationship Id="rId5" Type="http://schemas.openxmlformats.org/officeDocument/2006/relationships/slideLayout" Target="../slideLayouts/slideLayout405.xml"/><Relationship Id="rId10" Type="http://schemas.openxmlformats.org/officeDocument/2006/relationships/slideLayout" Target="../slideLayouts/slideLayout410.xml"/><Relationship Id="rId4" Type="http://schemas.openxmlformats.org/officeDocument/2006/relationships/slideLayout" Target="../slideLayouts/slideLayout404.xml"/><Relationship Id="rId9" Type="http://schemas.openxmlformats.org/officeDocument/2006/relationships/slideLayout" Target="../slideLayouts/slideLayout409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9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414.xml"/><Relationship Id="rId7" Type="http://schemas.openxmlformats.org/officeDocument/2006/relationships/slideLayout" Target="../slideLayouts/slideLayout418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13.xml"/><Relationship Id="rId1" Type="http://schemas.openxmlformats.org/officeDocument/2006/relationships/slideLayout" Target="../slideLayouts/slideLayout412.xml"/><Relationship Id="rId6" Type="http://schemas.openxmlformats.org/officeDocument/2006/relationships/slideLayout" Target="../slideLayouts/slideLayout417.xml"/><Relationship Id="rId11" Type="http://schemas.openxmlformats.org/officeDocument/2006/relationships/slideLayout" Target="../slideLayouts/slideLayout422.xml"/><Relationship Id="rId5" Type="http://schemas.openxmlformats.org/officeDocument/2006/relationships/slideLayout" Target="../slideLayouts/slideLayout416.xml"/><Relationship Id="rId10" Type="http://schemas.openxmlformats.org/officeDocument/2006/relationships/slideLayout" Target="../slideLayouts/slideLayout421.xml"/><Relationship Id="rId4" Type="http://schemas.openxmlformats.org/officeDocument/2006/relationships/slideLayout" Target="../slideLayouts/slideLayout415.xml"/><Relationship Id="rId9" Type="http://schemas.openxmlformats.org/officeDocument/2006/relationships/slideLayout" Target="../slideLayouts/slideLayout420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0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425.xml"/><Relationship Id="rId7" Type="http://schemas.openxmlformats.org/officeDocument/2006/relationships/slideLayout" Target="../slideLayouts/slideLayout429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24.xml"/><Relationship Id="rId1" Type="http://schemas.openxmlformats.org/officeDocument/2006/relationships/slideLayout" Target="../slideLayouts/slideLayout423.xml"/><Relationship Id="rId6" Type="http://schemas.openxmlformats.org/officeDocument/2006/relationships/slideLayout" Target="../slideLayouts/slideLayout428.xml"/><Relationship Id="rId11" Type="http://schemas.openxmlformats.org/officeDocument/2006/relationships/slideLayout" Target="../slideLayouts/slideLayout433.xml"/><Relationship Id="rId5" Type="http://schemas.openxmlformats.org/officeDocument/2006/relationships/slideLayout" Target="../slideLayouts/slideLayout427.xml"/><Relationship Id="rId10" Type="http://schemas.openxmlformats.org/officeDocument/2006/relationships/slideLayout" Target="../slideLayouts/slideLayout432.xml"/><Relationship Id="rId4" Type="http://schemas.openxmlformats.org/officeDocument/2006/relationships/slideLayout" Target="../slideLayouts/slideLayout426.xml"/><Relationship Id="rId9" Type="http://schemas.openxmlformats.org/officeDocument/2006/relationships/slideLayout" Target="../slideLayouts/slideLayout4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3.wmf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4.png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1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436.xml"/><Relationship Id="rId7" Type="http://schemas.openxmlformats.org/officeDocument/2006/relationships/slideLayout" Target="../slideLayouts/slideLayout440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435.xml"/><Relationship Id="rId1" Type="http://schemas.openxmlformats.org/officeDocument/2006/relationships/slideLayout" Target="../slideLayouts/slideLayout434.xml"/><Relationship Id="rId6" Type="http://schemas.openxmlformats.org/officeDocument/2006/relationships/slideLayout" Target="../slideLayouts/slideLayout439.xml"/><Relationship Id="rId11" Type="http://schemas.openxmlformats.org/officeDocument/2006/relationships/slideLayout" Target="../slideLayouts/slideLayout444.xml"/><Relationship Id="rId5" Type="http://schemas.openxmlformats.org/officeDocument/2006/relationships/slideLayout" Target="../slideLayouts/slideLayout438.xml"/><Relationship Id="rId10" Type="http://schemas.openxmlformats.org/officeDocument/2006/relationships/slideLayout" Target="../slideLayouts/slideLayout443.xml"/><Relationship Id="rId4" Type="http://schemas.openxmlformats.org/officeDocument/2006/relationships/slideLayout" Target="../slideLayouts/slideLayout437.xml"/><Relationship Id="rId9" Type="http://schemas.openxmlformats.org/officeDocument/2006/relationships/slideLayout" Target="../slideLayouts/slideLayout442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2.xml"/><Relationship Id="rId13" Type="http://schemas.openxmlformats.org/officeDocument/2006/relationships/theme" Target="../theme/theme41.xml"/><Relationship Id="rId3" Type="http://schemas.openxmlformats.org/officeDocument/2006/relationships/slideLayout" Target="../slideLayouts/slideLayout447.xml"/><Relationship Id="rId7" Type="http://schemas.openxmlformats.org/officeDocument/2006/relationships/slideLayout" Target="../slideLayouts/slideLayout451.xml"/><Relationship Id="rId12" Type="http://schemas.openxmlformats.org/officeDocument/2006/relationships/slideLayout" Target="../slideLayouts/slideLayout456.xml"/><Relationship Id="rId2" Type="http://schemas.openxmlformats.org/officeDocument/2006/relationships/slideLayout" Target="../slideLayouts/slideLayout446.xml"/><Relationship Id="rId1" Type="http://schemas.openxmlformats.org/officeDocument/2006/relationships/slideLayout" Target="../slideLayouts/slideLayout445.xml"/><Relationship Id="rId6" Type="http://schemas.openxmlformats.org/officeDocument/2006/relationships/slideLayout" Target="../slideLayouts/slideLayout450.xml"/><Relationship Id="rId11" Type="http://schemas.openxmlformats.org/officeDocument/2006/relationships/slideLayout" Target="../slideLayouts/slideLayout455.xml"/><Relationship Id="rId5" Type="http://schemas.openxmlformats.org/officeDocument/2006/relationships/slideLayout" Target="../slideLayouts/slideLayout449.xml"/><Relationship Id="rId10" Type="http://schemas.openxmlformats.org/officeDocument/2006/relationships/slideLayout" Target="../slideLayouts/slideLayout454.xml"/><Relationship Id="rId4" Type="http://schemas.openxmlformats.org/officeDocument/2006/relationships/slideLayout" Target="../slideLayouts/slideLayout448.xml"/><Relationship Id="rId9" Type="http://schemas.openxmlformats.org/officeDocument/2006/relationships/slideLayout" Target="../slideLayouts/slideLayout453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4.xml"/><Relationship Id="rId13" Type="http://schemas.openxmlformats.org/officeDocument/2006/relationships/theme" Target="../theme/theme42.xml"/><Relationship Id="rId3" Type="http://schemas.openxmlformats.org/officeDocument/2006/relationships/slideLayout" Target="../slideLayouts/slideLayout459.xml"/><Relationship Id="rId7" Type="http://schemas.openxmlformats.org/officeDocument/2006/relationships/slideLayout" Target="../slideLayouts/slideLayout463.xml"/><Relationship Id="rId12" Type="http://schemas.openxmlformats.org/officeDocument/2006/relationships/slideLayout" Target="../slideLayouts/slideLayout468.xml"/><Relationship Id="rId2" Type="http://schemas.openxmlformats.org/officeDocument/2006/relationships/slideLayout" Target="../slideLayouts/slideLayout458.xml"/><Relationship Id="rId1" Type="http://schemas.openxmlformats.org/officeDocument/2006/relationships/slideLayout" Target="../slideLayouts/slideLayout457.xml"/><Relationship Id="rId6" Type="http://schemas.openxmlformats.org/officeDocument/2006/relationships/slideLayout" Target="../slideLayouts/slideLayout462.xml"/><Relationship Id="rId11" Type="http://schemas.openxmlformats.org/officeDocument/2006/relationships/slideLayout" Target="../slideLayouts/slideLayout467.xml"/><Relationship Id="rId5" Type="http://schemas.openxmlformats.org/officeDocument/2006/relationships/slideLayout" Target="../slideLayouts/slideLayout461.xml"/><Relationship Id="rId10" Type="http://schemas.openxmlformats.org/officeDocument/2006/relationships/slideLayout" Target="../slideLayouts/slideLayout466.xml"/><Relationship Id="rId4" Type="http://schemas.openxmlformats.org/officeDocument/2006/relationships/slideLayout" Target="../slideLayouts/slideLayout460.xml"/><Relationship Id="rId9" Type="http://schemas.openxmlformats.org/officeDocument/2006/relationships/slideLayout" Target="../slideLayouts/slideLayout465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6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471.xml"/><Relationship Id="rId7" Type="http://schemas.openxmlformats.org/officeDocument/2006/relationships/slideLayout" Target="../slideLayouts/slideLayout475.xml"/><Relationship Id="rId12" Type="http://schemas.openxmlformats.org/officeDocument/2006/relationships/theme" Target="../theme/theme43.xml"/><Relationship Id="rId2" Type="http://schemas.openxmlformats.org/officeDocument/2006/relationships/slideLayout" Target="../slideLayouts/slideLayout470.xml"/><Relationship Id="rId1" Type="http://schemas.openxmlformats.org/officeDocument/2006/relationships/slideLayout" Target="../slideLayouts/slideLayout469.xml"/><Relationship Id="rId6" Type="http://schemas.openxmlformats.org/officeDocument/2006/relationships/slideLayout" Target="../slideLayouts/slideLayout474.xml"/><Relationship Id="rId11" Type="http://schemas.openxmlformats.org/officeDocument/2006/relationships/slideLayout" Target="../slideLayouts/slideLayout479.xml"/><Relationship Id="rId5" Type="http://schemas.openxmlformats.org/officeDocument/2006/relationships/slideLayout" Target="../slideLayouts/slideLayout473.xml"/><Relationship Id="rId10" Type="http://schemas.openxmlformats.org/officeDocument/2006/relationships/slideLayout" Target="../slideLayouts/slideLayout478.xml"/><Relationship Id="rId4" Type="http://schemas.openxmlformats.org/officeDocument/2006/relationships/slideLayout" Target="../slideLayouts/slideLayout472.xml"/><Relationship Id="rId9" Type="http://schemas.openxmlformats.org/officeDocument/2006/relationships/slideLayout" Target="../slideLayouts/slideLayout477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7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482.xml"/><Relationship Id="rId7" Type="http://schemas.openxmlformats.org/officeDocument/2006/relationships/slideLayout" Target="../slideLayouts/slideLayout486.xml"/><Relationship Id="rId12" Type="http://schemas.openxmlformats.org/officeDocument/2006/relationships/theme" Target="../theme/theme44.xml"/><Relationship Id="rId2" Type="http://schemas.openxmlformats.org/officeDocument/2006/relationships/slideLayout" Target="../slideLayouts/slideLayout481.xml"/><Relationship Id="rId1" Type="http://schemas.openxmlformats.org/officeDocument/2006/relationships/slideLayout" Target="../slideLayouts/slideLayout480.xml"/><Relationship Id="rId6" Type="http://schemas.openxmlformats.org/officeDocument/2006/relationships/slideLayout" Target="../slideLayouts/slideLayout485.xml"/><Relationship Id="rId11" Type="http://schemas.openxmlformats.org/officeDocument/2006/relationships/slideLayout" Target="../slideLayouts/slideLayout490.xml"/><Relationship Id="rId5" Type="http://schemas.openxmlformats.org/officeDocument/2006/relationships/slideLayout" Target="../slideLayouts/slideLayout484.xml"/><Relationship Id="rId10" Type="http://schemas.openxmlformats.org/officeDocument/2006/relationships/slideLayout" Target="../slideLayouts/slideLayout489.xml"/><Relationship Id="rId4" Type="http://schemas.openxmlformats.org/officeDocument/2006/relationships/slideLayout" Target="../slideLayouts/slideLayout483.xml"/><Relationship Id="rId9" Type="http://schemas.openxmlformats.org/officeDocument/2006/relationships/slideLayout" Target="../slideLayouts/slideLayout488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8.xml"/><Relationship Id="rId13" Type="http://schemas.openxmlformats.org/officeDocument/2006/relationships/theme" Target="../theme/theme45.xml"/><Relationship Id="rId3" Type="http://schemas.openxmlformats.org/officeDocument/2006/relationships/slideLayout" Target="../slideLayouts/slideLayout493.xml"/><Relationship Id="rId7" Type="http://schemas.openxmlformats.org/officeDocument/2006/relationships/slideLayout" Target="../slideLayouts/slideLayout497.xml"/><Relationship Id="rId12" Type="http://schemas.openxmlformats.org/officeDocument/2006/relationships/slideLayout" Target="../slideLayouts/slideLayout502.xml"/><Relationship Id="rId2" Type="http://schemas.openxmlformats.org/officeDocument/2006/relationships/slideLayout" Target="../slideLayouts/slideLayout492.xml"/><Relationship Id="rId1" Type="http://schemas.openxmlformats.org/officeDocument/2006/relationships/slideLayout" Target="../slideLayouts/slideLayout491.xml"/><Relationship Id="rId6" Type="http://schemas.openxmlformats.org/officeDocument/2006/relationships/slideLayout" Target="../slideLayouts/slideLayout496.xml"/><Relationship Id="rId11" Type="http://schemas.openxmlformats.org/officeDocument/2006/relationships/slideLayout" Target="../slideLayouts/slideLayout501.xml"/><Relationship Id="rId5" Type="http://schemas.openxmlformats.org/officeDocument/2006/relationships/slideLayout" Target="../slideLayouts/slideLayout495.xml"/><Relationship Id="rId10" Type="http://schemas.openxmlformats.org/officeDocument/2006/relationships/slideLayout" Target="../slideLayouts/slideLayout500.xml"/><Relationship Id="rId4" Type="http://schemas.openxmlformats.org/officeDocument/2006/relationships/slideLayout" Target="../slideLayouts/slideLayout494.xml"/><Relationship Id="rId9" Type="http://schemas.openxmlformats.org/officeDocument/2006/relationships/slideLayout" Target="../slideLayouts/slideLayout49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3.w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99CCFF"/>
            </a:gs>
            <a:gs pos="100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fld id="{87B1A63D-0780-45BE-847F-AA3B9A0197B7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fld id="{95552D7D-D8C5-49B1-ACF5-0149EC67C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advClick="0" advTm="800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688975"/>
            <a:ext cx="8226425" cy="2103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7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30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0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37C0A20-C510-4EF8-BDAE-A9B7C3AA2F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66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457200" y="1447800"/>
            <a:ext cx="8077200" cy="1588"/>
          </a:xfrm>
          <a:prstGeom prst="line">
            <a:avLst/>
          </a:prstGeom>
          <a:noFill/>
          <a:ln w="19080">
            <a:solidFill>
              <a:srgbClr val="9999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CCCC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99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ransition advClick="0" advTm="8000"/>
  <p:txStyles>
    <p:titleStyle>
      <a:lvl1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999900"/>
          </a:solidFill>
          <a:latin typeface="+mj-lt"/>
          <a:ea typeface="+mj-ea"/>
          <a:cs typeface="+mj-cs"/>
        </a:defRPr>
      </a:lvl1pPr>
      <a:lvl2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999900"/>
          </a:solidFill>
          <a:latin typeface="Garamond" pitchFamily="16" charset="0"/>
          <a:ea typeface="DejaVu Sans" charset="0"/>
          <a:cs typeface="DejaVu Sans" charset="0"/>
        </a:defRPr>
      </a:lvl2pPr>
      <a:lvl3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999900"/>
          </a:solidFill>
          <a:latin typeface="Garamond" pitchFamily="16" charset="0"/>
          <a:ea typeface="DejaVu Sans" charset="0"/>
          <a:cs typeface="DejaVu Sans" charset="0"/>
        </a:defRPr>
      </a:lvl3pPr>
      <a:lvl4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999900"/>
          </a:solidFill>
          <a:latin typeface="Garamond" pitchFamily="16" charset="0"/>
          <a:ea typeface="DejaVu Sans" charset="0"/>
          <a:cs typeface="DejaVu Sans" charset="0"/>
        </a:defRPr>
      </a:lvl4pPr>
      <a:lvl5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999900"/>
          </a:solidFill>
          <a:latin typeface="Garamond" pitchFamily="16" charset="0"/>
          <a:ea typeface="DejaVu Sans" charset="0"/>
          <a:cs typeface="DejaVu Sans" charset="0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999900"/>
          </a:solidFill>
          <a:latin typeface="Garamond" pitchFamily="16" charset="0"/>
          <a:ea typeface="DejaVu Sans" charset="0"/>
          <a:cs typeface="DejaVu Sans" charset="0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999900"/>
          </a:solidFill>
          <a:latin typeface="Garamond" pitchFamily="16" charset="0"/>
          <a:ea typeface="DejaVu Sans" charset="0"/>
          <a:cs typeface="DejaVu Sans" charset="0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999900"/>
          </a:solidFill>
          <a:latin typeface="Garamond" pitchFamily="16" charset="0"/>
          <a:ea typeface="DejaVu Sans" charset="0"/>
          <a:cs typeface="DejaVu Sans" charset="0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999900"/>
          </a:solidFill>
          <a:latin typeface="Garamond" pitchFamily="16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69225" cy="2124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30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0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6A945D8-9064-4853-A976-271EA07D46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228600" y="2889250"/>
            <a:ext cx="8609013" cy="200025"/>
            <a:chOff x="144" y="1820"/>
            <a:chExt cx="5423" cy="126"/>
          </a:xfrm>
        </p:grpSpPr>
        <p:sp>
          <p:nvSpPr>
            <p:cNvPr id="3" name="Rectangle 6"/>
            <p:cNvSpPr>
              <a:spLocks noChangeArrowheads="1"/>
            </p:cNvSpPr>
            <p:nvPr/>
          </p:nvSpPr>
          <p:spPr bwMode="auto">
            <a:xfrm>
              <a:off x="144" y="1820"/>
              <a:ext cx="1808" cy="127"/>
            </a:xfrm>
            <a:prstGeom prst="rect">
              <a:avLst/>
            </a:prstGeom>
            <a:solidFill>
              <a:srgbClr val="666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199" name="Rectangle 7"/>
            <p:cNvSpPr>
              <a:spLocks noChangeArrowheads="1"/>
            </p:cNvSpPr>
            <p:nvPr/>
          </p:nvSpPr>
          <p:spPr bwMode="auto">
            <a:xfrm>
              <a:off x="1952" y="1820"/>
              <a:ext cx="1808" cy="127"/>
            </a:xfrm>
            <a:prstGeom prst="rect">
              <a:avLst/>
            </a:prstGeom>
            <a:solidFill>
              <a:srgbClr val="99CC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200" name="Rectangle 8"/>
            <p:cNvSpPr>
              <a:spLocks noChangeArrowheads="1"/>
            </p:cNvSpPr>
            <p:nvPr/>
          </p:nvSpPr>
          <p:spPr bwMode="auto">
            <a:xfrm>
              <a:off x="3760" y="1820"/>
              <a:ext cx="1808" cy="127"/>
            </a:xfrm>
            <a:prstGeom prst="rect">
              <a:avLst/>
            </a:prstGeom>
            <a:solidFill>
              <a:srgbClr val="99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 advClick="0" advTm="8000"/>
  <p:txStyles>
    <p:titleStyle>
      <a:lvl1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999900"/>
          </a:solidFill>
          <a:latin typeface="+mj-lt"/>
          <a:ea typeface="+mj-ea"/>
          <a:cs typeface="+mj-cs"/>
        </a:defRPr>
      </a:lvl1pPr>
      <a:lvl2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999900"/>
          </a:solidFill>
          <a:latin typeface="Garamond" pitchFamily="16" charset="0"/>
          <a:ea typeface="DejaVu Sans" charset="0"/>
          <a:cs typeface="DejaVu Sans" charset="0"/>
        </a:defRPr>
      </a:lvl2pPr>
      <a:lvl3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999900"/>
          </a:solidFill>
          <a:latin typeface="Garamond" pitchFamily="16" charset="0"/>
          <a:ea typeface="DejaVu Sans" charset="0"/>
          <a:cs typeface="DejaVu Sans" charset="0"/>
        </a:defRPr>
      </a:lvl3pPr>
      <a:lvl4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999900"/>
          </a:solidFill>
          <a:latin typeface="Garamond" pitchFamily="16" charset="0"/>
          <a:ea typeface="DejaVu Sans" charset="0"/>
          <a:cs typeface="DejaVu Sans" charset="0"/>
        </a:defRPr>
      </a:lvl4pPr>
      <a:lvl5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999900"/>
          </a:solidFill>
          <a:latin typeface="Garamond" pitchFamily="16" charset="0"/>
          <a:ea typeface="DejaVu Sans" charset="0"/>
          <a:cs typeface="DejaVu Sans" charset="0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999900"/>
          </a:solidFill>
          <a:latin typeface="Garamond" pitchFamily="16" charset="0"/>
          <a:ea typeface="DejaVu Sans" charset="0"/>
          <a:cs typeface="DejaVu Sans" charset="0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999900"/>
          </a:solidFill>
          <a:latin typeface="Garamond" pitchFamily="16" charset="0"/>
          <a:ea typeface="DejaVu Sans" charset="0"/>
          <a:cs typeface="DejaVu Sans" charset="0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999900"/>
          </a:solidFill>
          <a:latin typeface="Garamond" pitchFamily="16" charset="0"/>
          <a:ea typeface="DejaVu Sans" charset="0"/>
          <a:cs typeface="DejaVu Sans" charset="0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999900"/>
          </a:solidFill>
          <a:latin typeface="Garamond" pitchFamily="16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693025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693025" cy="4035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762000" y="6391275"/>
            <a:ext cx="20542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352800" y="6403975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858000" y="6400800"/>
            <a:ext cx="15970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B5861B7-ABB2-4AB8-A5A3-E4D0AA333B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68275" y="228600"/>
            <a:ext cx="8821738" cy="6094413"/>
            <a:chOff x="106" y="144"/>
            <a:chExt cx="5557" cy="3839"/>
          </a:xfrm>
        </p:grpSpPr>
        <p:sp>
          <p:nvSpPr>
            <p:cNvPr id="3" name="AutoShape 7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440">
              <a:solidFill>
                <a:srgbClr val="3366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224" name="Line 8"/>
            <p:cNvSpPr>
              <a:spLocks noChangeShapeType="1"/>
            </p:cNvSpPr>
            <p:nvPr/>
          </p:nvSpPr>
          <p:spPr bwMode="auto">
            <a:xfrm>
              <a:off x="480" y="1077"/>
              <a:ext cx="4848" cy="1"/>
            </a:xfrm>
            <a:prstGeom prst="line">
              <a:avLst/>
            </a:prstGeom>
            <a:noFill/>
            <a:ln w="38160">
              <a:solidFill>
                <a:srgbClr val="3366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ransition advClick="0" advTm="8000"/>
  <p:txStyles>
    <p:titleStyle>
      <a:lvl1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300">
          <a:solidFill>
            <a:srgbClr val="336666"/>
          </a:solidFill>
          <a:latin typeface="+mj-lt"/>
          <a:ea typeface="+mj-ea"/>
          <a:cs typeface="+mj-cs"/>
        </a:defRPr>
      </a:lvl1pPr>
      <a:lvl2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300">
          <a:solidFill>
            <a:srgbClr val="336666"/>
          </a:solidFill>
          <a:latin typeface="Arial Black" pitchFamily="32" charset="0"/>
          <a:ea typeface="DejaVu Sans" charset="0"/>
          <a:cs typeface="DejaVu Sans" charset="0"/>
        </a:defRPr>
      </a:lvl2pPr>
      <a:lvl3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300">
          <a:solidFill>
            <a:srgbClr val="336666"/>
          </a:solidFill>
          <a:latin typeface="Arial Black" pitchFamily="32" charset="0"/>
          <a:ea typeface="DejaVu Sans" charset="0"/>
          <a:cs typeface="DejaVu Sans" charset="0"/>
        </a:defRPr>
      </a:lvl3pPr>
      <a:lvl4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300">
          <a:solidFill>
            <a:srgbClr val="336666"/>
          </a:solidFill>
          <a:latin typeface="Arial Black" pitchFamily="32" charset="0"/>
          <a:ea typeface="DejaVu Sans" charset="0"/>
          <a:cs typeface="DejaVu Sans" charset="0"/>
        </a:defRPr>
      </a:lvl4pPr>
      <a:lvl5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300">
          <a:solidFill>
            <a:srgbClr val="336666"/>
          </a:solidFill>
          <a:latin typeface="Arial Black" pitchFamily="32" charset="0"/>
          <a:ea typeface="DejaVu Sans" charset="0"/>
          <a:cs typeface="DejaVu Sans" charset="0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336666"/>
          </a:solidFill>
          <a:latin typeface="Arial Black" pitchFamily="32" charset="0"/>
          <a:ea typeface="DejaVu Sans" charset="0"/>
          <a:cs typeface="DejaVu Sans" charset="0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336666"/>
          </a:solidFill>
          <a:latin typeface="Arial Black" pitchFamily="32" charset="0"/>
          <a:ea typeface="DejaVu Sans" charset="0"/>
          <a:cs typeface="DejaVu Sans" charset="0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336666"/>
          </a:solidFill>
          <a:latin typeface="Arial Black" pitchFamily="32" charset="0"/>
          <a:ea typeface="DejaVu Sans" charset="0"/>
          <a:cs typeface="DejaVu Sans" charset="0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336666"/>
          </a:solidFill>
          <a:latin typeface="Arial Black" pitchFamily="32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1" fontAlgn="base" hangingPunct="1">
        <a:spcBef>
          <a:spcPts val="7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1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AutoShape 1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rgbClr val="3366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760">
            <a:solidFill>
              <a:srgbClr val="CCCC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1434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57250"/>
            <a:ext cx="7769225" cy="2263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762000" y="6391275"/>
            <a:ext cx="20542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3352800" y="6391275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6858000" y="6391275"/>
            <a:ext cx="15970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5AB070B-BD89-4C0D-A246-57A522F7F4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ransition advClick="0" advTm="8000"/>
  <p:txStyles>
    <p:titleStyle>
      <a:lvl1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300">
          <a:solidFill>
            <a:srgbClr val="336666"/>
          </a:solidFill>
          <a:latin typeface="+mj-lt"/>
          <a:ea typeface="+mj-ea"/>
          <a:cs typeface="+mj-cs"/>
        </a:defRPr>
      </a:lvl1pPr>
      <a:lvl2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300">
          <a:solidFill>
            <a:srgbClr val="336666"/>
          </a:solidFill>
          <a:latin typeface="Arial Black" pitchFamily="32" charset="0"/>
          <a:ea typeface="DejaVu Sans" charset="0"/>
          <a:cs typeface="DejaVu Sans" charset="0"/>
        </a:defRPr>
      </a:lvl2pPr>
      <a:lvl3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300">
          <a:solidFill>
            <a:srgbClr val="336666"/>
          </a:solidFill>
          <a:latin typeface="Arial Black" pitchFamily="32" charset="0"/>
          <a:ea typeface="DejaVu Sans" charset="0"/>
          <a:cs typeface="DejaVu Sans" charset="0"/>
        </a:defRPr>
      </a:lvl3pPr>
      <a:lvl4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300">
          <a:solidFill>
            <a:srgbClr val="336666"/>
          </a:solidFill>
          <a:latin typeface="Arial Black" pitchFamily="32" charset="0"/>
          <a:ea typeface="DejaVu Sans" charset="0"/>
          <a:cs typeface="DejaVu Sans" charset="0"/>
        </a:defRPr>
      </a:lvl4pPr>
      <a:lvl5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300">
          <a:solidFill>
            <a:srgbClr val="336666"/>
          </a:solidFill>
          <a:latin typeface="Arial Black" pitchFamily="32" charset="0"/>
          <a:ea typeface="DejaVu Sans" charset="0"/>
          <a:cs typeface="DejaVu Sans" charset="0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336666"/>
          </a:solidFill>
          <a:latin typeface="Arial Black" pitchFamily="32" charset="0"/>
          <a:ea typeface="DejaVu Sans" charset="0"/>
          <a:cs typeface="DejaVu Sans" charset="0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336666"/>
          </a:solidFill>
          <a:latin typeface="Arial Black" pitchFamily="32" charset="0"/>
          <a:ea typeface="DejaVu Sans" charset="0"/>
          <a:cs typeface="DejaVu Sans" charset="0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336666"/>
          </a:solidFill>
          <a:latin typeface="Arial Black" pitchFamily="32" charset="0"/>
          <a:ea typeface="DejaVu Sans" charset="0"/>
          <a:cs typeface="DejaVu Sans" charset="0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336666"/>
          </a:solidFill>
          <a:latin typeface="Arial Black" pitchFamily="32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1" fontAlgn="base" hangingPunct="1">
        <a:spcBef>
          <a:spcPts val="7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1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3366"/>
            </a:gs>
            <a:gs pos="100000">
              <a:srgbClr val="00808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1444625" cy="6858000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100000">
                <a:srgbClr val="3366CC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620713" y="1447800"/>
            <a:ext cx="8521700" cy="76200"/>
            <a:chOff x="391" y="912"/>
            <a:chExt cx="5368" cy="48"/>
          </a:xfrm>
        </p:grpSpPr>
        <p:sp>
          <p:nvSpPr>
            <p:cNvPr id="2" name="Line 3"/>
            <p:cNvSpPr>
              <a:spLocks noChangeShapeType="1"/>
            </p:cNvSpPr>
            <p:nvPr/>
          </p:nvSpPr>
          <p:spPr bwMode="auto">
            <a:xfrm>
              <a:off x="391" y="960"/>
              <a:ext cx="5369" cy="1"/>
            </a:xfrm>
            <a:prstGeom prst="line">
              <a:avLst/>
            </a:prstGeom>
            <a:noFill/>
            <a:ln w="25560">
              <a:solidFill>
                <a:srgbClr val="999933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" name="Line 4"/>
            <p:cNvSpPr>
              <a:spLocks noChangeShapeType="1"/>
            </p:cNvSpPr>
            <p:nvPr/>
          </p:nvSpPr>
          <p:spPr bwMode="auto">
            <a:xfrm>
              <a:off x="391" y="912"/>
              <a:ext cx="5369" cy="1"/>
            </a:xfrm>
            <a:prstGeom prst="line">
              <a:avLst/>
            </a:prstGeom>
            <a:noFill/>
            <a:ln w="76320">
              <a:solidFill>
                <a:srgbClr val="999933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1536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90550" y="-330200"/>
            <a:ext cx="8321675" cy="1698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2160" tIns="46080" rIns="92160" bIns="4608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5365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790700"/>
            <a:ext cx="7769225" cy="4378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3276600" y="64008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008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2445199-34E0-4AA2-B919-8DBFCDA9DB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0" y="64008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ransition advClick="0" advTm="8000"/>
  <p:txStyles>
    <p:titleStyle>
      <a:lvl1pPr algn="l" defTabSz="449263" rtl="0" eaLnBrk="1" fontAlgn="base" hangingPunct="1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CC66"/>
          </a:solidFill>
          <a:latin typeface="+mj-lt"/>
          <a:ea typeface="+mj-ea"/>
          <a:cs typeface="+mj-cs"/>
        </a:defRPr>
      </a:lvl1pPr>
      <a:lvl2pPr algn="l" defTabSz="449263" rtl="0" eaLnBrk="1" fontAlgn="base" hangingPunct="1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CC66"/>
          </a:solidFill>
          <a:latin typeface="Garamond" pitchFamily="16" charset="0"/>
          <a:ea typeface="DejaVu Sans" charset="0"/>
          <a:cs typeface="DejaVu Sans" charset="0"/>
        </a:defRPr>
      </a:lvl2pPr>
      <a:lvl3pPr algn="l" defTabSz="449263" rtl="0" eaLnBrk="1" fontAlgn="base" hangingPunct="1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CC66"/>
          </a:solidFill>
          <a:latin typeface="Garamond" pitchFamily="16" charset="0"/>
          <a:ea typeface="DejaVu Sans" charset="0"/>
          <a:cs typeface="DejaVu Sans" charset="0"/>
        </a:defRPr>
      </a:lvl3pPr>
      <a:lvl4pPr algn="l" defTabSz="449263" rtl="0" eaLnBrk="1" fontAlgn="base" hangingPunct="1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CC66"/>
          </a:solidFill>
          <a:latin typeface="Garamond" pitchFamily="16" charset="0"/>
          <a:ea typeface="DejaVu Sans" charset="0"/>
          <a:cs typeface="DejaVu Sans" charset="0"/>
        </a:defRPr>
      </a:lvl4pPr>
      <a:lvl5pPr algn="l" defTabSz="449263" rtl="0" eaLnBrk="1" fontAlgn="base" hangingPunct="1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CC66"/>
          </a:solidFill>
          <a:latin typeface="Garamond" pitchFamily="16" charset="0"/>
          <a:ea typeface="DejaVu Sans" charset="0"/>
          <a:cs typeface="DejaVu Sans" charset="0"/>
        </a:defRPr>
      </a:lvl5pPr>
      <a:lvl6pPr marL="2514600" indent="-228600" algn="l" defTabSz="449263" rtl="0" eaLnBrk="1" fontAlgn="base" hangingPunct="1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Garamond" pitchFamily="16" charset="0"/>
          <a:ea typeface="DejaVu Sans" charset="0"/>
          <a:cs typeface="DejaVu Sans" charset="0"/>
        </a:defRPr>
      </a:lvl6pPr>
      <a:lvl7pPr marL="2971800" indent="-228600" algn="l" defTabSz="449263" rtl="0" eaLnBrk="1" fontAlgn="base" hangingPunct="1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Garamond" pitchFamily="16" charset="0"/>
          <a:ea typeface="DejaVu Sans" charset="0"/>
          <a:cs typeface="DejaVu Sans" charset="0"/>
        </a:defRPr>
      </a:lvl7pPr>
      <a:lvl8pPr marL="3429000" indent="-228600" algn="l" defTabSz="449263" rtl="0" eaLnBrk="1" fontAlgn="base" hangingPunct="1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Garamond" pitchFamily="16" charset="0"/>
          <a:ea typeface="DejaVu Sans" charset="0"/>
          <a:cs typeface="DejaVu Sans" charset="0"/>
        </a:defRPr>
      </a:lvl8pPr>
      <a:lvl9pPr marL="3886200" indent="-228600" algn="l" defTabSz="449263" rtl="0" eaLnBrk="1" fontAlgn="base" hangingPunct="1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Garamond" pitchFamily="16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3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3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3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3366"/>
            </a:gs>
            <a:gs pos="100000">
              <a:srgbClr val="00808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0" y="0"/>
            <a:ext cx="9140825" cy="6856413"/>
            <a:chOff x="0" y="0"/>
            <a:chExt cx="5758" cy="4319"/>
          </a:xfrm>
        </p:grpSpPr>
        <p:sp>
          <p:nvSpPr>
            <p:cNvPr id="2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0" cy="4320"/>
            </a:xfrm>
            <a:prstGeom prst="rect">
              <a:avLst/>
            </a:prstGeom>
            <a:gradFill rotWithShape="0">
              <a:gsLst>
                <a:gs pos="0">
                  <a:srgbClr val="008080"/>
                </a:gs>
                <a:gs pos="100000">
                  <a:srgbClr val="3366CC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381" y="2280"/>
              <a:ext cx="5368" cy="48"/>
              <a:chOff x="381" y="2280"/>
              <a:chExt cx="5368" cy="48"/>
            </a:xfrm>
          </p:grpSpPr>
          <p:sp>
            <p:nvSpPr>
              <p:cNvPr id="12292" name="Line 4"/>
              <p:cNvSpPr>
                <a:spLocks noChangeShapeType="1"/>
              </p:cNvSpPr>
              <p:nvPr/>
            </p:nvSpPr>
            <p:spPr bwMode="auto">
              <a:xfrm>
                <a:off x="381" y="2328"/>
                <a:ext cx="5369" cy="1"/>
              </a:xfrm>
              <a:prstGeom prst="line">
                <a:avLst/>
              </a:prstGeom>
              <a:noFill/>
              <a:ln w="25560">
                <a:solidFill>
                  <a:srgbClr val="999933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3" name="Line 5"/>
              <p:cNvSpPr>
                <a:spLocks noChangeShapeType="1"/>
              </p:cNvSpPr>
              <p:nvPr/>
            </p:nvSpPr>
            <p:spPr bwMode="auto">
              <a:xfrm>
                <a:off x="381" y="2280"/>
                <a:ext cx="5369" cy="1"/>
              </a:xfrm>
              <a:prstGeom prst="line">
                <a:avLst/>
              </a:prstGeom>
              <a:noFill/>
              <a:ln w="76320">
                <a:solidFill>
                  <a:srgbClr val="999933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sp>
          <p:nvSpPr>
            <p:cNvPr id="12294" name="Rectangle 6"/>
            <p:cNvSpPr>
              <a:spLocks noChangeArrowheads="1"/>
            </p:cNvSpPr>
            <p:nvPr/>
          </p:nvSpPr>
          <p:spPr bwMode="auto">
            <a:xfrm>
              <a:off x="384" y="960"/>
              <a:ext cx="5375" cy="384"/>
            </a:xfrm>
            <a:prstGeom prst="rect">
              <a:avLst/>
            </a:prstGeom>
            <a:gradFill rotWithShape="0">
              <a:gsLst>
                <a:gs pos="0">
                  <a:srgbClr val="3366CC"/>
                </a:gs>
                <a:gs pos="100000">
                  <a:srgbClr val="003366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1638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006600"/>
            <a:ext cx="7769225" cy="1698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3276600" y="64008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008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1417EA9-4CB3-4EE0-ABB6-128C84856A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dt"/>
          </p:nvPr>
        </p:nvSpPr>
        <p:spPr bwMode="auto">
          <a:xfrm>
            <a:off x="0" y="64008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ransition advClick="0" advTm="8000"/>
  <p:txStyles>
    <p:titleStyle>
      <a:lvl1pPr algn="l" defTabSz="449263" rtl="0" eaLnBrk="1" fontAlgn="base" hangingPunct="1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CC66"/>
          </a:solidFill>
          <a:latin typeface="+mj-lt"/>
          <a:ea typeface="+mj-ea"/>
          <a:cs typeface="+mj-cs"/>
        </a:defRPr>
      </a:lvl1pPr>
      <a:lvl2pPr algn="l" defTabSz="449263" rtl="0" eaLnBrk="1" fontAlgn="base" hangingPunct="1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CC66"/>
          </a:solidFill>
          <a:latin typeface="Garamond" pitchFamily="16" charset="0"/>
          <a:ea typeface="DejaVu Sans" charset="0"/>
          <a:cs typeface="DejaVu Sans" charset="0"/>
        </a:defRPr>
      </a:lvl2pPr>
      <a:lvl3pPr algn="l" defTabSz="449263" rtl="0" eaLnBrk="1" fontAlgn="base" hangingPunct="1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CC66"/>
          </a:solidFill>
          <a:latin typeface="Garamond" pitchFamily="16" charset="0"/>
          <a:ea typeface="DejaVu Sans" charset="0"/>
          <a:cs typeface="DejaVu Sans" charset="0"/>
        </a:defRPr>
      </a:lvl3pPr>
      <a:lvl4pPr algn="l" defTabSz="449263" rtl="0" eaLnBrk="1" fontAlgn="base" hangingPunct="1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CC66"/>
          </a:solidFill>
          <a:latin typeface="Garamond" pitchFamily="16" charset="0"/>
          <a:ea typeface="DejaVu Sans" charset="0"/>
          <a:cs typeface="DejaVu Sans" charset="0"/>
        </a:defRPr>
      </a:lvl4pPr>
      <a:lvl5pPr algn="l" defTabSz="449263" rtl="0" eaLnBrk="1" fontAlgn="base" hangingPunct="1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CC66"/>
          </a:solidFill>
          <a:latin typeface="Garamond" pitchFamily="16" charset="0"/>
          <a:ea typeface="DejaVu Sans" charset="0"/>
          <a:cs typeface="DejaVu Sans" charset="0"/>
        </a:defRPr>
      </a:lvl5pPr>
      <a:lvl6pPr marL="2514600" indent="-228600" algn="l" defTabSz="449263" rtl="0" eaLnBrk="1" fontAlgn="base" hangingPunct="1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Garamond" pitchFamily="16" charset="0"/>
          <a:ea typeface="DejaVu Sans" charset="0"/>
          <a:cs typeface="DejaVu Sans" charset="0"/>
        </a:defRPr>
      </a:lvl6pPr>
      <a:lvl7pPr marL="2971800" indent="-228600" algn="l" defTabSz="449263" rtl="0" eaLnBrk="1" fontAlgn="base" hangingPunct="1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Garamond" pitchFamily="16" charset="0"/>
          <a:ea typeface="DejaVu Sans" charset="0"/>
          <a:cs typeface="DejaVu Sans" charset="0"/>
        </a:defRPr>
      </a:lvl7pPr>
      <a:lvl8pPr marL="3429000" indent="-228600" algn="l" defTabSz="449263" rtl="0" eaLnBrk="1" fontAlgn="base" hangingPunct="1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Garamond" pitchFamily="16" charset="0"/>
          <a:ea typeface="DejaVu Sans" charset="0"/>
          <a:cs typeface="DejaVu Sans" charset="0"/>
        </a:defRPr>
      </a:lvl8pPr>
      <a:lvl9pPr marL="3886200" indent="-228600" algn="l" defTabSz="449263" rtl="0" eaLnBrk="1" fontAlgn="base" hangingPunct="1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Garamond" pitchFamily="16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3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3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3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6425" cy="2012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7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3638"/>
            <a:ext cx="2130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3638"/>
            <a:ext cx="2130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C008A237-1D2E-4EEC-8159-D6C6B21DD8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318" name="Freeform 6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457200" y="6172200"/>
            <a:ext cx="8229600" cy="1588"/>
          </a:xfrm>
          <a:prstGeom prst="line">
            <a:avLst/>
          </a:prstGeom>
          <a:noFill/>
          <a:ln w="19080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ransition advClick="0" advTm="8000"/>
  <p:txStyles>
    <p:titleStyle>
      <a:lvl1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6633"/>
          </a:solidFill>
          <a:latin typeface="+mj-lt"/>
          <a:ea typeface="+mj-ea"/>
          <a:cs typeface="+mj-cs"/>
        </a:defRPr>
      </a:lvl1pPr>
      <a:lvl2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6633"/>
          </a:solidFill>
          <a:latin typeface="Garamond" pitchFamily="16" charset="0"/>
          <a:ea typeface="DejaVu Sans" charset="0"/>
          <a:cs typeface="DejaVu Sans" charset="0"/>
        </a:defRPr>
      </a:lvl2pPr>
      <a:lvl3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6633"/>
          </a:solidFill>
          <a:latin typeface="Garamond" pitchFamily="16" charset="0"/>
          <a:ea typeface="DejaVu Sans" charset="0"/>
          <a:cs typeface="DejaVu Sans" charset="0"/>
        </a:defRPr>
      </a:lvl3pPr>
      <a:lvl4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6633"/>
          </a:solidFill>
          <a:latin typeface="Garamond" pitchFamily="16" charset="0"/>
          <a:ea typeface="DejaVu Sans" charset="0"/>
          <a:cs typeface="DejaVu Sans" charset="0"/>
        </a:defRPr>
      </a:lvl4pPr>
      <a:lvl5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6633"/>
          </a:solidFill>
          <a:latin typeface="Garamond" pitchFamily="16" charset="0"/>
          <a:ea typeface="DejaVu Sans" charset="0"/>
          <a:cs typeface="DejaVu Sans" charset="0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6633"/>
          </a:solidFill>
          <a:latin typeface="Garamond" pitchFamily="16" charset="0"/>
          <a:ea typeface="DejaVu Sans" charset="0"/>
          <a:cs typeface="DejaVu Sans" charset="0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6633"/>
          </a:solidFill>
          <a:latin typeface="Garamond" pitchFamily="16" charset="0"/>
          <a:ea typeface="DejaVu Sans" charset="0"/>
          <a:cs typeface="DejaVu Sans" charset="0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6633"/>
          </a:solidFill>
          <a:latin typeface="Garamond" pitchFamily="16" charset="0"/>
          <a:ea typeface="DejaVu Sans" charset="0"/>
          <a:cs typeface="DejaVu Sans" charset="0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6633"/>
          </a:solidFill>
          <a:latin typeface="Garamond" pitchFamily="16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1" fontAlgn="base" hangingPunct="1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0"/>
            <a:ext cx="7620000" cy="2012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3638"/>
            <a:ext cx="2130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3638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3638"/>
            <a:ext cx="2130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9C9BE7E5-E9D7-4F89-82A8-8740F16AE2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341" name="Freeform 5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1981200" y="3962400"/>
            <a:ext cx="6511925" cy="1588"/>
          </a:xfrm>
          <a:prstGeom prst="line">
            <a:avLst/>
          </a:prstGeom>
          <a:noFill/>
          <a:ln w="19080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ransition advClick="0" advTm="8000"/>
  <p:txStyles>
    <p:titleStyle>
      <a:lvl1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6633"/>
          </a:solidFill>
          <a:latin typeface="+mj-lt"/>
          <a:ea typeface="+mj-ea"/>
          <a:cs typeface="+mj-cs"/>
        </a:defRPr>
      </a:lvl1pPr>
      <a:lvl2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6633"/>
          </a:solidFill>
          <a:latin typeface="Garamond" pitchFamily="16" charset="0"/>
          <a:ea typeface="DejaVu Sans" charset="0"/>
          <a:cs typeface="DejaVu Sans" charset="0"/>
        </a:defRPr>
      </a:lvl2pPr>
      <a:lvl3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6633"/>
          </a:solidFill>
          <a:latin typeface="Garamond" pitchFamily="16" charset="0"/>
          <a:ea typeface="DejaVu Sans" charset="0"/>
          <a:cs typeface="DejaVu Sans" charset="0"/>
        </a:defRPr>
      </a:lvl3pPr>
      <a:lvl4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6633"/>
          </a:solidFill>
          <a:latin typeface="Garamond" pitchFamily="16" charset="0"/>
          <a:ea typeface="DejaVu Sans" charset="0"/>
          <a:cs typeface="DejaVu Sans" charset="0"/>
        </a:defRPr>
      </a:lvl4pPr>
      <a:lvl5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6633"/>
          </a:solidFill>
          <a:latin typeface="Garamond" pitchFamily="16" charset="0"/>
          <a:ea typeface="DejaVu Sans" charset="0"/>
          <a:cs typeface="DejaVu Sans" charset="0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6633"/>
          </a:solidFill>
          <a:latin typeface="Garamond" pitchFamily="16" charset="0"/>
          <a:ea typeface="DejaVu Sans" charset="0"/>
          <a:cs typeface="DejaVu Sans" charset="0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6633"/>
          </a:solidFill>
          <a:latin typeface="Garamond" pitchFamily="16" charset="0"/>
          <a:ea typeface="DejaVu Sans" charset="0"/>
          <a:cs typeface="DejaVu Sans" charset="0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6633"/>
          </a:solidFill>
          <a:latin typeface="Garamond" pitchFamily="16" charset="0"/>
          <a:ea typeface="DejaVu Sans" charset="0"/>
          <a:cs typeface="DejaVu Sans" charset="0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6633"/>
          </a:solidFill>
          <a:latin typeface="Garamond" pitchFamily="16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1" fontAlgn="base" hangingPunct="1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-52388"/>
            <a:ext cx="7007225" cy="20129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07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6294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276600" y="62484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0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1524000" y="6248400"/>
            <a:ext cx="12922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7239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B9AC4B9-6FBB-4D49-96C3-F3CF57D136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flipV="1">
            <a:off x="1371600" y="301625"/>
            <a:ext cx="1588" cy="130175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15367" name="Oval 7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rgbClr val="3366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15368" name="Oval 8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rgbClr val="99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15369" name="Oval 9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rgbClr val="CC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ransition advClick="0" advTm="8000"/>
  <p:txStyles>
    <p:titleStyle>
      <a:lvl1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1" fontAlgn="base" hangingPunct="1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1241425"/>
            <a:ext cx="6473825" cy="2012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7086600" y="6248400"/>
            <a:ext cx="1520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810000" y="62484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0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2209800" y="6248400"/>
            <a:ext cx="12160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7239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2BBE845-43D2-4C3E-B74C-42C3F9D286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1905000" y="1219200"/>
            <a:ext cx="1588" cy="2057400"/>
          </a:xfrm>
          <a:prstGeom prst="line">
            <a:avLst/>
          </a:prstGeom>
          <a:noFill/>
          <a:ln w="3492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16390" name="Oval 6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rgbClr val="3366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16391" name="Oval 7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rgbClr val="99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16392" name="Oval 8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rgbClr val="CC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ransition advClick="0" advTm="8000"/>
  <p:txStyles>
    <p:titleStyle>
      <a:lvl1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1" fontAlgn="base" hangingPunct="1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іліні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іліні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3076" name="Місце для заголовка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  <a:endParaRPr lang="en-US" smtClean="0"/>
          </a:p>
        </p:txBody>
      </p:sp>
      <p:sp>
        <p:nvSpPr>
          <p:cNvPr id="3077" name="Місце для тексту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smtClean="0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Місце для нижнього колонтитула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264740D0-A790-41AB-B2A5-64B4817612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увати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іліні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" name="Поліліні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4205" r:id="rId12"/>
  </p:sldLayoutIdLst>
  <p:transition advClick="0" advTm="800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17513" y="1098550"/>
            <a:ext cx="438150" cy="474663"/>
          </a:xfrm>
          <a:prstGeom prst="rect">
            <a:avLst/>
          </a:prstGeom>
          <a:solidFill>
            <a:srgbClr val="FFCF0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rgbClr val="FFCF01"/>
              </a:gs>
              <a:gs pos="100000">
                <a:srgbClr val="FFFFFF"/>
              </a:gs>
            </a:gsLst>
            <a:lin ang="108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541338" y="1520825"/>
            <a:ext cx="422275" cy="474663"/>
          </a:xfrm>
          <a:prstGeom prst="rect">
            <a:avLst/>
          </a:prstGeom>
          <a:solidFill>
            <a:srgbClr val="3333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rgbClr val="FFFFFF"/>
              </a:gs>
            </a:gsLst>
            <a:lin ang="108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lin ang="81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762000" y="990600"/>
            <a:ext cx="31750" cy="1052513"/>
          </a:xfrm>
          <a:prstGeom prst="rect">
            <a:avLst/>
          </a:prstGeom>
          <a:solidFill>
            <a:srgbClr val="1C1C1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rgbClr val="1C1C1C"/>
              </a:gs>
              <a:gs pos="100000">
                <a:srgbClr val="FFFFFF"/>
              </a:gs>
            </a:gsLst>
            <a:lin ang="108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21513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-430213"/>
            <a:ext cx="7789862" cy="2103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1514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69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10"/>
          <p:cNvSpPr>
            <a:spLocks noGrp="1" noChangeArrowheads="1"/>
          </p:cNvSpPr>
          <p:nvPr>
            <p:ph type="dt"/>
          </p:nvPr>
        </p:nvSpPr>
        <p:spPr bwMode="auto">
          <a:xfrm>
            <a:off x="1162050" y="6243638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9" name="Rectangle 11"/>
          <p:cNvSpPr>
            <a:spLocks noGrp="1" noChangeArrowheads="1"/>
          </p:cNvSpPr>
          <p:nvPr>
            <p:ph type="ftr"/>
          </p:nvPr>
        </p:nvSpPr>
        <p:spPr bwMode="auto">
          <a:xfrm>
            <a:off x="3657600" y="6243638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20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7042150" y="6243638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ADB4AD7-73EF-4E16-9875-8BF5C9B00D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transition advClick="0" advTm="8000"/>
  <p:txStyles>
    <p:titleStyle>
      <a:lvl1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333399"/>
          </a:solidFill>
          <a:latin typeface="+mj-lt"/>
          <a:ea typeface="+mj-ea"/>
          <a:cs typeface="+mj-cs"/>
        </a:defRPr>
      </a:lvl1pPr>
      <a:lvl2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333399"/>
          </a:solidFill>
          <a:latin typeface="Tahoma" pitchFamily="32" charset="0"/>
          <a:ea typeface="DejaVu Sans" charset="0"/>
          <a:cs typeface="DejaVu Sans" charset="0"/>
        </a:defRPr>
      </a:lvl2pPr>
      <a:lvl3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333399"/>
          </a:solidFill>
          <a:latin typeface="Tahoma" pitchFamily="32" charset="0"/>
          <a:ea typeface="DejaVu Sans" charset="0"/>
          <a:cs typeface="DejaVu Sans" charset="0"/>
        </a:defRPr>
      </a:lvl3pPr>
      <a:lvl4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333399"/>
          </a:solidFill>
          <a:latin typeface="Tahoma" pitchFamily="32" charset="0"/>
          <a:ea typeface="DejaVu Sans" charset="0"/>
          <a:cs typeface="DejaVu Sans" charset="0"/>
        </a:defRPr>
      </a:lvl4pPr>
      <a:lvl5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333399"/>
          </a:solidFill>
          <a:latin typeface="Tahoma" pitchFamily="32" charset="0"/>
          <a:ea typeface="DejaVu Sans" charset="0"/>
          <a:cs typeface="DejaVu Sans" charset="0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Tahoma" pitchFamily="32" charset="0"/>
          <a:ea typeface="DejaVu Sans" charset="0"/>
          <a:cs typeface="DejaVu Sans" charset="0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Tahoma" pitchFamily="32" charset="0"/>
          <a:ea typeface="DejaVu Sans" charset="0"/>
          <a:cs typeface="DejaVu Sans" charset="0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Tahoma" pitchFamily="32" charset="0"/>
          <a:ea typeface="DejaVu Sans" charset="0"/>
          <a:cs typeface="DejaVu Sans" charset="0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Tahoma" pitchFamily="32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0" y="2438400"/>
            <a:ext cx="9007475" cy="1050925"/>
            <a:chOff x="0" y="1536"/>
            <a:chExt cx="5674" cy="662"/>
          </a:xfrm>
        </p:grpSpPr>
        <p:grpSp>
          <p:nvGrpSpPr>
            <p:cNvPr id="6" name="Group 2"/>
            <p:cNvGrpSpPr>
              <a:grpSpLocks/>
            </p:cNvGrpSpPr>
            <p:nvPr/>
          </p:nvGrpSpPr>
          <p:grpSpPr bwMode="auto">
            <a:xfrm>
              <a:off x="183" y="1604"/>
              <a:ext cx="447" cy="298"/>
              <a:chOff x="183" y="1604"/>
              <a:chExt cx="447" cy="298"/>
            </a:xfrm>
          </p:grpSpPr>
          <p:sp>
            <p:nvSpPr>
              <p:cNvPr id="2" name="Rectangle 3"/>
              <p:cNvSpPr>
                <a:spLocks noChangeArrowheads="1"/>
              </p:cNvSpPr>
              <p:nvPr/>
            </p:nvSpPr>
            <p:spPr bwMode="auto">
              <a:xfrm>
                <a:off x="183" y="1604"/>
                <a:ext cx="276" cy="299"/>
              </a:xfrm>
              <a:prstGeom prst="rect">
                <a:avLst/>
              </a:pr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8436" name="Rectangle 4"/>
              <p:cNvSpPr>
                <a:spLocks noChangeArrowheads="1"/>
              </p:cNvSpPr>
              <p:nvPr/>
            </p:nvSpPr>
            <p:spPr bwMode="auto">
              <a:xfrm>
                <a:off x="424" y="1604"/>
                <a:ext cx="207" cy="299"/>
              </a:xfrm>
              <a:prstGeom prst="rect">
                <a:avLst/>
              </a:prstGeom>
              <a:gradFill rotWithShape="0">
                <a:gsLst>
                  <a:gs pos="0">
                    <a:srgbClr val="3333CC"/>
                  </a:gs>
                  <a:gs pos="100000">
                    <a:srgbClr val="FFFFFF"/>
                  </a:gs>
                </a:gsLst>
                <a:lin ang="108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261" y="1870"/>
              <a:ext cx="463" cy="298"/>
              <a:chOff x="261" y="1870"/>
              <a:chExt cx="463" cy="298"/>
            </a:xfrm>
          </p:grpSpPr>
          <p:sp>
            <p:nvSpPr>
              <p:cNvPr id="18438" name="Rectangle 6"/>
              <p:cNvSpPr>
                <a:spLocks noChangeArrowheads="1"/>
              </p:cNvSpPr>
              <p:nvPr/>
            </p:nvSpPr>
            <p:spPr bwMode="auto">
              <a:xfrm>
                <a:off x="261" y="1870"/>
                <a:ext cx="266" cy="299"/>
              </a:xfrm>
              <a:prstGeom prst="rect">
                <a:avLst/>
              </a:prstGeom>
              <a:solidFill>
                <a:srgbClr val="FFCF0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" name="Rectangle 7"/>
              <p:cNvSpPr>
                <a:spLocks noChangeArrowheads="1"/>
              </p:cNvSpPr>
              <p:nvPr/>
            </p:nvSpPr>
            <p:spPr bwMode="auto">
              <a:xfrm>
                <a:off x="493" y="1870"/>
                <a:ext cx="232" cy="299"/>
              </a:xfrm>
              <a:prstGeom prst="rect">
                <a:avLst/>
              </a:prstGeom>
              <a:gradFill rotWithShape="0">
                <a:gsLst>
                  <a:gs pos="0">
                    <a:srgbClr val="FFCF01"/>
                  </a:gs>
                  <a:gs pos="100000">
                    <a:srgbClr val="FFFFFF"/>
                  </a:gs>
                </a:gsLst>
                <a:lin ang="108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sp>
          <p:nvSpPr>
            <p:cNvPr id="4" name="Rectangle 8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lin ang="81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441" name="Rectangle 9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rgbClr val="1C1C1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442" name="Rectangle 10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2253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031875"/>
            <a:ext cx="7769225" cy="2103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8444" name="Rectangle 12"/>
          <p:cNvSpPr>
            <a:spLocks noGrp="1" noChangeArrowheads="1"/>
          </p:cNvSpPr>
          <p:nvPr>
            <p:ph type="dt"/>
          </p:nvPr>
        </p:nvSpPr>
        <p:spPr bwMode="auto">
          <a:xfrm>
            <a:off x="9906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45" name="Rectangle 13"/>
          <p:cNvSpPr>
            <a:spLocks noGrp="1" noChangeArrowheads="1"/>
          </p:cNvSpPr>
          <p:nvPr>
            <p:ph type="ftr"/>
          </p:nvPr>
        </p:nvSpPr>
        <p:spPr bwMode="auto">
          <a:xfrm>
            <a:off x="3429000" y="62484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46" name="Rectangle 14"/>
          <p:cNvSpPr>
            <a:spLocks noGrp="1" noChangeArrowheads="1"/>
          </p:cNvSpPr>
          <p:nvPr>
            <p:ph type="sldNum"/>
          </p:nvPr>
        </p:nvSpPr>
        <p:spPr bwMode="auto">
          <a:xfrm>
            <a:off x="68580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0BB3B3F-BE8A-4A9B-9535-4D71048D98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ransition advClick="0" advTm="8000"/>
  <p:txStyles>
    <p:titleStyle>
      <a:lvl1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333399"/>
          </a:solidFill>
          <a:latin typeface="+mj-lt"/>
          <a:ea typeface="+mj-ea"/>
          <a:cs typeface="+mj-cs"/>
        </a:defRPr>
      </a:lvl1pPr>
      <a:lvl2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333399"/>
          </a:solidFill>
          <a:latin typeface="Tahoma" pitchFamily="32" charset="0"/>
          <a:ea typeface="DejaVu Sans" charset="0"/>
          <a:cs typeface="DejaVu Sans" charset="0"/>
        </a:defRPr>
      </a:lvl2pPr>
      <a:lvl3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333399"/>
          </a:solidFill>
          <a:latin typeface="Tahoma" pitchFamily="32" charset="0"/>
          <a:ea typeface="DejaVu Sans" charset="0"/>
          <a:cs typeface="DejaVu Sans" charset="0"/>
        </a:defRPr>
      </a:lvl3pPr>
      <a:lvl4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333399"/>
          </a:solidFill>
          <a:latin typeface="Tahoma" pitchFamily="32" charset="0"/>
          <a:ea typeface="DejaVu Sans" charset="0"/>
          <a:cs typeface="DejaVu Sans" charset="0"/>
        </a:defRPr>
      </a:lvl4pPr>
      <a:lvl5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333399"/>
          </a:solidFill>
          <a:latin typeface="Tahoma" pitchFamily="32" charset="0"/>
          <a:ea typeface="DejaVu Sans" charset="0"/>
          <a:cs typeface="DejaVu Sans" charset="0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Tahoma" pitchFamily="32" charset="0"/>
          <a:ea typeface="DejaVu Sans" charset="0"/>
          <a:cs typeface="DejaVu Sans" charset="0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Tahoma" pitchFamily="32" charset="0"/>
          <a:ea typeface="DejaVu Sans" charset="0"/>
          <a:cs typeface="DejaVu Sans" charset="0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Tahoma" pitchFamily="32" charset="0"/>
          <a:ea typeface="DejaVu Sans" charset="0"/>
          <a:cs typeface="DejaVu Sans" charset="0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Tahoma" pitchFamily="32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0" y="152400"/>
            <a:ext cx="8685213" cy="6094413"/>
            <a:chOff x="0" y="96"/>
            <a:chExt cx="5471" cy="3839"/>
          </a:xfrm>
        </p:grpSpPr>
        <p:sp>
          <p:nvSpPr>
            <p:cNvPr id="2" name="AutoShape 2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760">
              <a:solidFill>
                <a:srgbClr val="6699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" name="AutoShape 3"/>
            <p:cNvSpPr>
              <a:spLocks noChangeArrowheads="1"/>
            </p:cNvSpPr>
            <p:nvPr/>
          </p:nvSpPr>
          <p:spPr bwMode="auto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rgbClr val="6666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" name="Line 4"/>
            <p:cNvSpPr>
              <a:spLocks noChangeShapeType="1"/>
            </p:cNvSpPr>
            <p:nvPr/>
          </p:nvSpPr>
          <p:spPr bwMode="auto">
            <a:xfrm>
              <a:off x="0" y="768"/>
              <a:ext cx="5088" cy="1"/>
            </a:xfrm>
            <a:prstGeom prst="line">
              <a:avLst/>
            </a:prstGeom>
            <a:noFill/>
            <a:ln w="381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2355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-1588"/>
            <a:ext cx="8012112" cy="1373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1625" cy="4416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30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5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0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200">
                <a:solidFill>
                  <a:srgbClr val="000000"/>
                </a:solidFill>
                <a:latin typeface="Arial Black" pitchFamily="3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BFAFB57-7604-48C6-90DA-D3620D1961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ransition advClick="0" advTm="8000"/>
  <p:txStyles>
    <p:titleStyle>
      <a:lvl1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2pPr>
      <a:lvl3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3pPr>
      <a:lvl4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4pPr>
      <a:lvl5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0" y="927100"/>
            <a:ext cx="8990013" cy="4494213"/>
            <a:chOff x="0" y="584"/>
            <a:chExt cx="5663" cy="2831"/>
          </a:xfrm>
        </p:grpSpPr>
        <p:sp>
          <p:nvSpPr>
            <p:cNvPr id="2" name="AutoShape 2"/>
            <p:cNvSpPr>
              <a:spLocks noChangeArrowheads="1"/>
            </p:cNvSpPr>
            <p:nvPr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760">
              <a:solidFill>
                <a:srgbClr val="6699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>
              <a:off x="144" y="584"/>
              <a:ext cx="4512" cy="624"/>
            </a:xfrm>
            <a:prstGeom prst="rect">
              <a:avLst/>
            </a:prstGeom>
            <a:solidFill>
              <a:srgbClr val="FFFFFF"/>
            </a:solidFill>
            <a:ln w="57240">
              <a:solidFill>
                <a:srgbClr val="6699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484" name="AutoShape 4"/>
            <p:cNvSpPr>
              <a:spLocks noChangeArrowheads="1"/>
            </p:cNvSpPr>
            <p:nvPr/>
          </p:nvSpPr>
          <p:spPr bwMode="auto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rgbClr val="6666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485" name="Line 5"/>
            <p:cNvSpPr>
              <a:spLocks noChangeShapeType="1"/>
            </p:cNvSpPr>
            <p:nvPr/>
          </p:nvSpPr>
          <p:spPr bwMode="auto">
            <a:xfrm>
              <a:off x="0" y="1928"/>
              <a:ext cx="5232" cy="1"/>
            </a:xfrm>
            <a:prstGeom prst="line">
              <a:avLst/>
            </a:prstGeom>
            <a:noFill/>
            <a:ln w="507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2457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427163"/>
            <a:ext cx="8074025" cy="160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30425" cy="468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8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53163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9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0425" cy="468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200">
                <a:solidFill>
                  <a:srgbClr val="000000"/>
                </a:solidFill>
                <a:latin typeface="Arial Black" pitchFamily="3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DC755EB7-8514-4829-8CFC-B2D9049351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38" r:id="rId12"/>
  </p:sldLayoutIdLst>
  <p:transition advClick="0" advTm="8000"/>
  <p:txStyles>
    <p:titleStyle>
      <a:lvl1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2pPr>
      <a:lvl3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3pPr>
      <a:lvl4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4pPr>
      <a:lvl5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66CC"/>
            </a:gs>
            <a:gs pos="100000">
              <a:srgbClr val="002F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3E7D">
                  <a:alpha val="50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rgbClr val="00CC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50000">
                <a:srgbClr val="751700"/>
              </a:gs>
              <a:gs pos="100000">
                <a:srgbClr val="FF3300"/>
              </a:gs>
            </a:gsLst>
            <a:lin ang="108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F1F"/>
              </a:gs>
            </a:gsLst>
            <a:lin ang="108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5138"/>
            <a:ext cx="7769225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560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9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1722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12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1722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1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1722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5CDB4E12-4536-4AB7-811A-C1F0D40A73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ransition advClick="0" advTm="8000"/>
  <p:txStyles>
    <p:titleStyle>
      <a:lvl1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CBCBCB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CBCBCB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6" charset="0"/>
          <a:ea typeface="DejaVu Sans" charset="0"/>
          <a:cs typeface="DejaVu Sans" charset="0"/>
        </a:defRPr>
      </a:lvl2pPr>
      <a:lvl3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CBCBCB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6" charset="0"/>
          <a:ea typeface="DejaVu Sans" charset="0"/>
          <a:cs typeface="DejaVu Sans" charset="0"/>
        </a:defRPr>
      </a:lvl3pPr>
      <a:lvl4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CBCBCB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6" charset="0"/>
          <a:ea typeface="DejaVu Sans" charset="0"/>
          <a:cs typeface="DejaVu Sans" charset="0"/>
        </a:defRPr>
      </a:lvl4pPr>
      <a:lvl5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CBCBCB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6" charset="0"/>
          <a:ea typeface="DejaVu Sans" charset="0"/>
          <a:cs typeface="DejaVu Sans" charset="0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BCBCB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6" charset="0"/>
          <a:ea typeface="DejaVu Sans" charset="0"/>
          <a:cs typeface="DejaVu Sans" charset="0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BCBCB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6" charset="0"/>
          <a:ea typeface="DejaVu Sans" charset="0"/>
          <a:cs typeface="DejaVu Sans" charset="0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BCBCB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6" charset="0"/>
          <a:ea typeface="DejaVu Sans" charset="0"/>
          <a:cs typeface="DejaVu Sans" charset="0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BCBCB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6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 b="1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 b="1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 b="1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 b="1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2F5E"/>
            </a:gs>
            <a:gs pos="50000">
              <a:srgbClr val="0066CC"/>
            </a:gs>
            <a:gs pos="100000">
              <a:srgbClr val="002F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rgbClr val="003E7D">
                  <a:alpha val="50000"/>
                </a:srgbClr>
              </a:gs>
              <a:gs pos="50000">
                <a:srgbClr val="0066CC"/>
              </a:gs>
              <a:gs pos="100000">
                <a:srgbClr val="003E7D">
                  <a:alpha val="50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F1F"/>
              </a:gs>
            </a:gsLst>
            <a:lin ang="108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41538"/>
            <a:ext cx="7769225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1722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1722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1722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CD1B6BB5-4D36-450E-85FA-31E14E8566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rgbClr val="00CC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ransition advClick="0" advTm="8000"/>
  <p:txStyles>
    <p:titleStyle>
      <a:lvl1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CBCBCB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CBCBCB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6" charset="0"/>
          <a:ea typeface="DejaVu Sans" charset="0"/>
          <a:cs typeface="DejaVu Sans" charset="0"/>
        </a:defRPr>
      </a:lvl2pPr>
      <a:lvl3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CBCBCB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6" charset="0"/>
          <a:ea typeface="DejaVu Sans" charset="0"/>
          <a:cs typeface="DejaVu Sans" charset="0"/>
        </a:defRPr>
      </a:lvl3pPr>
      <a:lvl4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CBCBCB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6" charset="0"/>
          <a:ea typeface="DejaVu Sans" charset="0"/>
          <a:cs typeface="DejaVu Sans" charset="0"/>
        </a:defRPr>
      </a:lvl4pPr>
      <a:lvl5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CBCBCB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6" charset="0"/>
          <a:ea typeface="DejaVu Sans" charset="0"/>
          <a:cs typeface="DejaVu Sans" charset="0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BCBCB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6" charset="0"/>
          <a:ea typeface="DejaVu Sans" charset="0"/>
          <a:cs typeface="DejaVu Sans" charset="0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BCBCB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6" charset="0"/>
          <a:ea typeface="DejaVu Sans" charset="0"/>
          <a:cs typeface="DejaVu Sans" charset="0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BCBCB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6" charset="0"/>
          <a:ea typeface="DejaVu Sans" charset="0"/>
          <a:cs typeface="DejaVu Sans" charset="0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BCBCB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6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 b="1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 b="1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 b="1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 b="1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EF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69225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9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CB0A2B6-4E63-4C04-96E9-DB68E0F989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5" name="Group 6"/>
          <p:cNvGrpSpPr>
            <a:grpSpLocks/>
          </p:cNvGrpSpPr>
          <p:nvPr/>
        </p:nvGrpSpPr>
        <p:grpSpPr bwMode="auto">
          <a:xfrm>
            <a:off x="215900" y="76200"/>
            <a:ext cx="8685213" cy="6780213"/>
            <a:chOff x="136" y="48"/>
            <a:chExt cx="5471" cy="4271"/>
          </a:xfrm>
        </p:grpSpPr>
        <p:grpSp>
          <p:nvGrpSpPr>
            <p:cNvPr id="16" name="Group 7"/>
            <p:cNvGrpSpPr>
              <a:grpSpLocks/>
            </p:cNvGrpSpPr>
            <p:nvPr/>
          </p:nvGrpSpPr>
          <p:grpSpPr bwMode="auto">
            <a:xfrm>
              <a:off x="136" y="48"/>
              <a:ext cx="5471" cy="211"/>
              <a:chOff x="136" y="48"/>
              <a:chExt cx="5471" cy="211"/>
            </a:xfrm>
          </p:grpSpPr>
          <p:grpSp>
            <p:nvGrpSpPr>
              <p:cNvPr id="17" name="Group 8"/>
              <p:cNvGrpSpPr>
                <a:grpSpLocks/>
              </p:cNvGrpSpPr>
              <p:nvPr/>
            </p:nvGrpSpPr>
            <p:grpSpPr bwMode="auto">
              <a:xfrm>
                <a:off x="136" y="48"/>
                <a:ext cx="1055" cy="211"/>
                <a:chOff x="136" y="48"/>
                <a:chExt cx="1055" cy="211"/>
              </a:xfrm>
            </p:grpSpPr>
            <p:sp>
              <p:nvSpPr>
                <p:cNvPr id="3" name="Rectangle 9"/>
                <p:cNvSpPr>
                  <a:spLocks noChangeArrowheads="1"/>
                </p:cNvSpPr>
                <p:nvPr/>
              </p:nvSpPr>
              <p:spPr bwMode="auto">
                <a:xfrm>
                  <a:off x="664" y="48"/>
                  <a:ext cx="528" cy="106"/>
                </a:xfrm>
                <a:prstGeom prst="rect">
                  <a:avLst/>
                </a:prstGeom>
                <a:solidFill>
                  <a:srgbClr val="66669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Times New Roman" pitchFamily="16" charset="0"/>
                    <a:buNone/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4" name="Rectangle 10"/>
                <p:cNvSpPr>
                  <a:spLocks noChangeArrowheads="1"/>
                </p:cNvSpPr>
                <p:nvPr/>
              </p:nvSpPr>
              <p:spPr bwMode="auto">
                <a:xfrm>
                  <a:off x="664" y="154"/>
                  <a:ext cx="528" cy="106"/>
                </a:xfrm>
                <a:prstGeom prst="rect">
                  <a:avLst/>
                </a:prstGeom>
                <a:solidFill>
                  <a:srgbClr val="C09E4A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Times New Roman" pitchFamily="16" charset="0"/>
                    <a:buNone/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5" name="Rectangle 11"/>
                <p:cNvSpPr>
                  <a:spLocks noChangeArrowheads="1"/>
                </p:cNvSpPr>
                <p:nvPr/>
              </p:nvSpPr>
              <p:spPr bwMode="auto">
                <a:xfrm>
                  <a:off x="136" y="154"/>
                  <a:ext cx="528" cy="106"/>
                </a:xfrm>
                <a:prstGeom prst="rect">
                  <a:avLst/>
                </a:prstGeom>
                <a:solidFill>
                  <a:srgbClr val="00666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Times New Roman" pitchFamily="16" charset="0"/>
                    <a:buNone/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6" name="Rectangle 12"/>
                <p:cNvSpPr>
                  <a:spLocks noChangeArrowheads="1"/>
                </p:cNvSpPr>
                <p:nvPr/>
              </p:nvSpPr>
              <p:spPr bwMode="auto">
                <a:xfrm>
                  <a:off x="136" y="48"/>
                  <a:ext cx="528" cy="106"/>
                </a:xfrm>
                <a:prstGeom prst="rect">
                  <a:avLst/>
                </a:prstGeom>
                <a:solidFill>
                  <a:srgbClr val="BABE9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Times New Roman" pitchFamily="16" charset="0"/>
                    <a:buNone/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7" name="Rectangle 13"/>
                <p:cNvSpPr>
                  <a:spLocks noChangeArrowheads="1"/>
                </p:cNvSpPr>
                <p:nvPr/>
              </p:nvSpPr>
              <p:spPr bwMode="auto">
                <a:xfrm>
                  <a:off x="189" y="101"/>
                  <a:ext cx="950" cy="106"/>
                </a:xfrm>
                <a:prstGeom prst="rect">
                  <a:avLst/>
                </a:prstGeom>
                <a:solidFill>
                  <a:srgbClr val="FEFED6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Times New Roman" pitchFamily="16" charset="0"/>
                    <a:buNone/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</p:grpSp>
          <p:grpSp>
            <p:nvGrpSpPr>
              <p:cNvPr id="18" name="Group 14"/>
              <p:cNvGrpSpPr>
                <a:grpSpLocks/>
              </p:cNvGrpSpPr>
              <p:nvPr/>
            </p:nvGrpSpPr>
            <p:grpSpPr bwMode="auto">
              <a:xfrm>
                <a:off x="1240" y="48"/>
                <a:ext cx="1055" cy="211"/>
                <a:chOff x="1240" y="48"/>
                <a:chExt cx="1055" cy="211"/>
              </a:xfrm>
            </p:grpSpPr>
            <p:sp>
              <p:nvSpPr>
                <p:cNvPr id="8" name="Rectangle 15"/>
                <p:cNvSpPr>
                  <a:spLocks noChangeArrowheads="1"/>
                </p:cNvSpPr>
                <p:nvPr/>
              </p:nvSpPr>
              <p:spPr bwMode="auto">
                <a:xfrm>
                  <a:off x="1768" y="48"/>
                  <a:ext cx="528" cy="106"/>
                </a:xfrm>
                <a:prstGeom prst="rect">
                  <a:avLst/>
                </a:prstGeom>
                <a:solidFill>
                  <a:srgbClr val="66669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Times New Roman" pitchFamily="16" charset="0"/>
                    <a:buNone/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9" name="Rectangle 16"/>
                <p:cNvSpPr>
                  <a:spLocks noChangeArrowheads="1"/>
                </p:cNvSpPr>
                <p:nvPr/>
              </p:nvSpPr>
              <p:spPr bwMode="auto">
                <a:xfrm>
                  <a:off x="1768" y="154"/>
                  <a:ext cx="528" cy="106"/>
                </a:xfrm>
                <a:prstGeom prst="rect">
                  <a:avLst/>
                </a:prstGeom>
                <a:solidFill>
                  <a:srgbClr val="C09E4A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Times New Roman" pitchFamily="16" charset="0"/>
                    <a:buNone/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10" name="Rectangle 17"/>
                <p:cNvSpPr>
                  <a:spLocks noChangeArrowheads="1"/>
                </p:cNvSpPr>
                <p:nvPr/>
              </p:nvSpPr>
              <p:spPr bwMode="auto">
                <a:xfrm>
                  <a:off x="1240" y="154"/>
                  <a:ext cx="528" cy="106"/>
                </a:xfrm>
                <a:prstGeom prst="rect">
                  <a:avLst/>
                </a:prstGeom>
                <a:solidFill>
                  <a:srgbClr val="00666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Times New Roman" pitchFamily="16" charset="0"/>
                    <a:buNone/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23570" name="Rectangle 18"/>
                <p:cNvSpPr>
                  <a:spLocks noChangeArrowheads="1"/>
                </p:cNvSpPr>
                <p:nvPr/>
              </p:nvSpPr>
              <p:spPr bwMode="auto">
                <a:xfrm>
                  <a:off x="1240" y="48"/>
                  <a:ext cx="528" cy="106"/>
                </a:xfrm>
                <a:prstGeom prst="rect">
                  <a:avLst/>
                </a:prstGeom>
                <a:solidFill>
                  <a:srgbClr val="BABE9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Times New Roman" pitchFamily="16" charset="0"/>
                    <a:buNone/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23571" name="Rectangle 19"/>
                <p:cNvSpPr>
                  <a:spLocks noChangeArrowheads="1"/>
                </p:cNvSpPr>
                <p:nvPr/>
              </p:nvSpPr>
              <p:spPr bwMode="auto">
                <a:xfrm>
                  <a:off x="1293" y="101"/>
                  <a:ext cx="950" cy="106"/>
                </a:xfrm>
                <a:prstGeom prst="rect">
                  <a:avLst/>
                </a:prstGeom>
                <a:solidFill>
                  <a:srgbClr val="FEFED6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Times New Roman" pitchFamily="16" charset="0"/>
                    <a:buNone/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</p:grpSp>
          <p:grpSp>
            <p:nvGrpSpPr>
              <p:cNvPr id="19" name="Group 20"/>
              <p:cNvGrpSpPr>
                <a:grpSpLocks/>
              </p:cNvGrpSpPr>
              <p:nvPr/>
            </p:nvGrpSpPr>
            <p:grpSpPr bwMode="auto">
              <a:xfrm>
                <a:off x="2344" y="48"/>
                <a:ext cx="1055" cy="211"/>
                <a:chOff x="2344" y="48"/>
                <a:chExt cx="1055" cy="211"/>
              </a:xfrm>
            </p:grpSpPr>
            <p:sp>
              <p:nvSpPr>
                <p:cNvPr id="23573" name="Rectangle 21"/>
                <p:cNvSpPr>
                  <a:spLocks noChangeArrowheads="1"/>
                </p:cNvSpPr>
                <p:nvPr/>
              </p:nvSpPr>
              <p:spPr bwMode="auto">
                <a:xfrm>
                  <a:off x="2872" y="48"/>
                  <a:ext cx="528" cy="106"/>
                </a:xfrm>
                <a:prstGeom prst="rect">
                  <a:avLst/>
                </a:prstGeom>
                <a:solidFill>
                  <a:srgbClr val="66669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Times New Roman" pitchFamily="16" charset="0"/>
                    <a:buNone/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23574" name="Rectangle 22"/>
                <p:cNvSpPr>
                  <a:spLocks noChangeArrowheads="1"/>
                </p:cNvSpPr>
                <p:nvPr/>
              </p:nvSpPr>
              <p:spPr bwMode="auto">
                <a:xfrm>
                  <a:off x="2872" y="154"/>
                  <a:ext cx="528" cy="106"/>
                </a:xfrm>
                <a:prstGeom prst="rect">
                  <a:avLst/>
                </a:prstGeom>
                <a:solidFill>
                  <a:srgbClr val="C09E4A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Times New Roman" pitchFamily="16" charset="0"/>
                    <a:buNone/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23575" name="Rectangle 23"/>
                <p:cNvSpPr>
                  <a:spLocks noChangeArrowheads="1"/>
                </p:cNvSpPr>
                <p:nvPr/>
              </p:nvSpPr>
              <p:spPr bwMode="auto">
                <a:xfrm>
                  <a:off x="2344" y="154"/>
                  <a:ext cx="528" cy="106"/>
                </a:xfrm>
                <a:prstGeom prst="rect">
                  <a:avLst/>
                </a:prstGeom>
                <a:solidFill>
                  <a:srgbClr val="00666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Times New Roman" pitchFamily="16" charset="0"/>
                    <a:buNone/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23576" name="Rectangle 24"/>
                <p:cNvSpPr>
                  <a:spLocks noChangeArrowheads="1"/>
                </p:cNvSpPr>
                <p:nvPr/>
              </p:nvSpPr>
              <p:spPr bwMode="auto">
                <a:xfrm>
                  <a:off x="2344" y="48"/>
                  <a:ext cx="528" cy="106"/>
                </a:xfrm>
                <a:prstGeom prst="rect">
                  <a:avLst/>
                </a:prstGeom>
                <a:solidFill>
                  <a:srgbClr val="BABE9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Times New Roman" pitchFamily="16" charset="0"/>
                    <a:buNone/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23577" name="Rectangle 25"/>
                <p:cNvSpPr>
                  <a:spLocks noChangeArrowheads="1"/>
                </p:cNvSpPr>
                <p:nvPr/>
              </p:nvSpPr>
              <p:spPr bwMode="auto">
                <a:xfrm>
                  <a:off x="2397" y="101"/>
                  <a:ext cx="950" cy="106"/>
                </a:xfrm>
                <a:prstGeom prst="rect">
                  <a:avLst/>
                </a:prstGeom>
                <a:solidFill>
                  <a:srgbClr val="FEFED6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Times New Roman" pitchFamily="16" charset="0"/>
                    <a:buNone/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</p:grpSp>
          <p:grpSp>
            <p:nvGrpSpPr>
              <p:cNvPr id="20" name="Group 26"/>
              <p:cNvGrpSpPr>
                <a:grpSpLocks/>
              </p:cNvGrpSpPr>
              <p:nvPr/>
            </p:nvGrpSpPr>
            <p:grpSpPr bwMode="auto">
              <a:xfrm>
                <a:off x="3448" y="48"/>
                <a:ext cx="1055" cy="211"/>
                <a:chOff x="3448" y="48"/>
                <a:chExt cx="1055" cy="211"/>
              </a:xfrm>
            </p:grpSpPr>
            <p:sp>
              <p:nvSpPr>
                <p:cNvPr id="23579" name="Rectangle 27"/>
                <p:cNvSpPr>
                  <a:spLocks noChangeArrowheads="1"/>
                </p:cNvSpPr>
                <p:nvPr/>
              </p:nvSpPr>
              <p:spPr bwMode="auto">
                <a:xfrm>
                  <a:off x="3976" y="48"/>
                  <a:ext cx="528" cy="106"/>
                </a:xfrm>
                <a:prstGeom prst="rect">
                  <a:avLst/>
                </a:prstGeom>
                <a:solidFill>
                  <a:srgbClr val="66669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Times New Roman" pitchFamily="16" charset="0"/>
                    <a:buNone/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23580" name="Rectangle 28"/>
                <p:cNvSpPr>
                  <a:spLocks noChangeArrowheads="1"/>
                </p:cNvSpPr>
                <p:nvPr/>
              </p:nvSpPr>
              <p:spPr bwMode="auto">
                <a:xfrm>
                  <a:off x="3976" y="154"/>
                  <a:ext cx="528" cy="106"/>
                </a:xfrm>
                <a:prstGeom prst="rect">
                  <a:avLst/>
                </a:prstGeom>
                <a:solidFill>
                  <a:srgbClr val="C09E4A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Times New Roman" pitchFamily="16" charset="0"/>
                    <a:buNone/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23581" name="Rectangle 29"/>
                <p:cNvSpPr>
                  <a:spLocks noChangeArrowheads="1"/>
                </p:cNvSpPr>
                <p:nvPr/>
              </p:nvSpPr>
              <p:spPr bwMode="auto">
                <a:xfrm>
                  <a:off x="3448" y="154"/>
                  <a:ext cx="528" cy="106"/>
                </a:xfrm>
                <a:prstGeom prst="rect">
                  <a:avLst/>
                </a:prstGeom>
                <a:solidFill>
                  <a:srgbClr val="00666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Times New Roman" pitchFamily="16" charset="0"/>
                    <a:buNone/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23582" name="Rectangle 30"/>
                <p:cNvSpPr>
                  <a:spLocks noChangeArrowheads="1"/>
                </p:cNvSpPr>
                <p:nvPr/>
              </p:nvSpPr>
              <p:spPr bwMode="auto">
                <a:xfrm>
                  <a:off x="3448" y="48"/>
                  <a:ext cx="528" cy="106"/>
                </a:xfrm>
                <a:prstGeom prst="rect">
                  <a:avLst/>
                </a:prstGeom>
                <a:solidFill>
                  <a:srgbClr val="BABE9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Times New Roman" pitchFamily="16" charset="0"/>
                    <a:buNone/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23583" name="Rectangle 31"/>
                <p:cNvSpPr>
                  <a:spLocks noChangeArrowheads="1"/>
                </p:cNvSpPr>
                <p:nvPr/>
              </p:nvSpPr>
              <p:spPr bwMode="auto">
                <a:xfrm>
                  <a:off x="3501" y="101"/>
                  <a:ext cx="950" cy="106"/>
                </a:xfrm>
                <a:prstGeom prst="rect">
                  <a:avLst/>
                </a:prstGeom>
                <a:solidFill>
                  <a:srgbClr val="FEFED6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Times New Roman" pitchFamily="16" charset="0"/>
                    <a:buNone/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</p:grpSp>
          <p:grpSp>
            <p:nvGrpSpPr>
              <p:cNvPr id="21" name="Group 32"/>
              <p:cNvGrpSpPr>
                <a:grpSpLocks/>
              </p:cNvGrpSpPr>
              <p:nvPr/>
            </p:nvGrpSpPr>
            <p:grpSpPr bwMode="auto">
              <a:xfrm>
                <a:off x="4552" y="48"/>
                <a:ext cx="1055" cy="211"/>
                <a:chOff x="4552" y="48"/>
                <a:chExt cx="1055" cy="211"/>
              </a:xfrm>
            </p:grpSpPr>
            <p:sp>
              <p:nvSpPr>
                <p:cNvPr id="23585" name="Rectangle 33"/>
                <p:cNvSpPr>
                  <a:spLocks noChangeArrowheads="1"/>
                </p:cNvSpPr>
                <p:nvPr/>
              </p:nvSpPr>
              <p:spPr bwMode="auto">
                <a:xfrm>
                  <a:off x="5080" y="48"/>
                  <a:ext cx="528" cy="106"/>
                </a:xfrm>
                <a:prstGeom prst="rect">
                  <a:avLst/>
                </a:prstGeom>
                <a:solidFill>
                  <a:srgbClr val="66669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Times New Roman" pitchFamily="16" charset="0"/>
                    <a:buNone/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11" name="Rectangle 34"/>
                <p:cNvSpPr>
                  <a:spLocks noChangeArrowheads="1"/>
                </p:cNvSpPr>
                <p:nvPr/>
              </p:nvSpPr>
              <p:spPr bwMode="auto">
                <a:xfrm>
                  <a:off x="5080" y="154"/>
                  <a:ext cx="528" cy="106"/>
                </a:xfrm>
                <a:prstGeom prst="rect">
                  <a:avLst/>
                </a:prstGeom>
                <a:solidFill>
                  <a:srgbClr val="C09E4A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Times New Roman" pitchFamily="16" charset="0"/>
                    <a:buNone/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12" name="Rectangle 35"/>
                <p:cNvSpPr>
                  <a:spLocks noChangeArrowheads="1"/>
                </p:cNvSpPr>
                <p:nvPr/>
              </p:nvSpPr>
              <p:spPr bwMode="auto">
                <a:xfrm>
                  <a:off x="4552" y="154"/>
                  <a:ext cx="528" cy="106"/>
                </a:xfrm>
                <a:prstGeom prst="rect">
                  <a:avLst/>
                </a:prstGeom>
                <a:solidFill>
                  <a:srgbClr val="00666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Times New Roman" pitchFamily="16" charset="0"/>
                    <a:buNone/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13" name="Rectangle 36"/>
                <p:cNvSpPr>
                  <a:spLocks noChangeArrowheads="1"/>
                </p:cNvSpPr>
                <p:nvPr/>
              </p:nvSpPr>
              <p:spPr bwMode="auto">
                <a:xfrm>
                  <a:off x="4552" y="48"/>
                  <a:ext cx="528" cy="106"/>
                </a:xfrm>
                <a:prstGeom prst="rect">
                  <a:avLst/>
                </a:prstGeom>
                <a:solidFill>
                  <a:srgbClr val="BABE9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Times New Roman" pitchFamily="16" charset="0"/>
                    <a:buNone/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14" name="Rectangle 37"/>
                <p:cNvSpPr>
                  <a:spLocks noChangeArrowheads="1"/>
                </p:cNvSpPr>
                <p:nvPr/>
              </p:nvSpPr>
              <p:spPr bwMode="auto">
                <a:xfrm>
                  <a:off x="4605" y="101"/>
                  <a:ext cx="950" cy="106"/>
                </a:xfrm>
                <a:prstGeom prst="rect">
                  <a:avLst/>
                </a:prstGeom>
                <a:solidFill>
                  <a:srgbClr val="FEFED6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Times New Roman" pitchFamily="16" charset="0"/>
                    <a:buNone/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</p:grpSp>
        </p:grpSp>
        <p:grpSp>
          <p:nvGrpSpPr>
            <p:cNvPr id="22" name="Group 38"/>
            <p:cNvGrpSpPr>
              <a:grpSpLocks/>
            </p:cNvGrpSpPr>
            <p:nvPr/>
          </p:nvGrpSpPr>
          <p:grpSpPr bwMode="auto">
            <a:xfrm>
              <a:off x="192" y="4273"/>
              <a:ext cx="5327" cy="46"/>
              <a:chOff x="192" y="4273"/>
              <a:chExt cx="5327" cy="46"/>
            </a:xfrm>
          </p:grpSpPr>
          <p:grpSp>
            <p:nvGrpSpPr>
              <p:cNvPr id="23" name="Group 39"/>
              <p:cNvGrpSpPr>
                <a:grpSpLocks/>
              </p:cNvGrpSpPr>
              <p:nvPr/>
            </p:nvGrpSpPr>
            <p:grpSpPr bwMode="auto">
              <a:xfrm>
                <a:off x="192" y="4273"/>
                <a:ext cx="623" cy="46"/>
                <a:chOff x="192" y="4273"/>
                <a:chExt cx="623" cy="46"/>
              </a:xfrm>
            </p:grpSpPr>
            <p:sp>
              <p:nvSpPr>
                <p:cNvPr id="23592" name="Rectangle 40"/>
                <p:cNvSpPr>
                  <a:spLocks noChangeArrowheads="1"/>
                </p:cNvSpPr>
                <p:nvPr/>
              </p:nvSpPr>
              <p:spPr bwMode="auto">
                <a:xfrm>
                  <a:off x="504" y="4273"/>
                  <a:ext cx="312" cy="47"/>
                </a:xfrm>
                <a:prstGeom prst="rect">
                  <a:avLst/>
                </a:prstGeom>
                <a:solidFill>
                  <a:srgbClr val="C09E4A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Times New Roman" pitchFamily="16" charset="0"/>
                    <a:buNone/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23593" name="Rectangle 41"/>
                <p:cNvSpPr>
                  <a:spLocks noChangeArrowheads="1"/>
                </p:cNvSpPr>
                <p:nvPr/>
              </p:nvSpPr>
              <p:spPr bwMode="auto">
                <a:xfrm>
                  <a:off x="192" y="4273"/>
                  <a:ext cx="312" cy="47"/>
                </a:xfrm>
                <a:prstGeom prst="rect">
                  <a:avLst/>
                </a:prstGeom>
                <a:solidFill>
                  <a:srgbClr val="00666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Times New Roman" pitchFamily="16" charset="0"/>
                    <a:buNone/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</p:grpSp>
          <p:grpSp>
            <p:nvGrpSpPr>
              <p:cNvPr id="24" name="Group 42"/>
              <p:cNvGrpSpPr>
                <a:grpSpLocks/>
              </p:cNvGrpSpPr>
              <p:nvPr/>
            </p:nvGrpSpPr>
            <p:grpSpPr bwMode="auto">
              <a:xfrm>
                <a:off x="864" y="4273"/>
                <a:ext cx="623" cy="46"/>
                <a:chOff x="864" y="4273"/>
                <a:chExt cx="623" cy="46"/>
              </a:xfrm>
            </p:grpSpPr>
            <p:sp>
              <p:nvSpPr>
                <p:cNvPr id="23595" name="Rectangle 43"/>
                <p:cNvSpPr>
                  <a:spLocks noChangeArrowheads="1"/>
                </p:cNvSpPr>
                <p:nvPr/>
              </p:nvSpPr>
              <p:spPr bwMode="auto">
                <a:xfrm>
                  <a:off x="1176" y="4273"/>
                  <a:ext cx="312" cy="47"/>
                </a:xfrm>
                <a:prstGeom prst="rect">
                  <a:avLst/>
                </a:prstGeom>
                <a:solidFill>
                  <a:srgbClr val="66669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Times New Roman" pitchFamily="16" charset="0"/>
                    <a:buNone/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23596" name="Rectangle 44"/>
                <p:cNvSpPr>
                  <a:spLocks noChangeArrowheads="1"/>
                </p:cNvSpPr>
                <p:nvPr/>
              </p:nvSpPr>
              <p:spPr bwMode="auto">
                <a:xfrm>
                  <a:off x="864" y="4273"/>
                  <a:ext cx="312" cy="47"/>
                </a:xfrm>
                <a:prstGeom prst="rect">
                  <a:avLst/>
                </a:prstGeom>
                <a:solidFill>
                  <a:srgbClr val="BABE9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Times New Roman" pitchFamily="16" charset="0"/>
                    <a:buNone/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</p:grpSp>
          <p:grpSp>
            <p:nvGrpSpPr>
              <p:cNvPr id="25" name="Group 45"/>
              <p:cNvGrpSpPr>
                <a:grpSpLocks/>
              </p:cNvGrpSpPr>
              <p:nvPr/>
            </p:nvGrpSpPr>
            <p:grpSpPr bwMode="auto">
              <a:xfrm>
                <a:off x="1536" y="4273"/>
                <a:ext cx="623" cy="46"/>
                <a:chOff x="1536" y="4273"/>
                <a:chExt cx="623" cy="46"/>
              </a:xfrm>
            </p:grpSpPr>
            <p:sp>
              <p:nvSpPr>
                <p:cNvPr id="23598" name="Rectangle 46"/>
                <p:cNvSpPr>
                  <a:spLocks noChangeArrowheads="1"/>
                </p:cNvSpPr>
                <p:nvPr/>
              </p:nvSpPr>
              <p:spPr bwMode="auto">
                <a:xfrm>
                  <a:off x="1848" y="4273"/>
                  <a:ext cx="312" cy="47"/>
                </a:xfrm>
                <a:prstGeom prst="rect">
                  <a:avLst/>
                </a:prstGeom>
                <a:solidFill>
                  <a:srgbClr val="C09E4A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Times New Roman" pitchFamily="16" charset="0"/>
                    <a:buNone/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23599" name="Rectangle 47"/>
                <p:cNvSpPr>
                  <a:spLocks noChangeArrowheads="1"/>
                </p:cNvSpPr>
                <p:nvPr/>
              </p:nvSpPr>
              <p:spPr bwMode="auto">
                <a:xfrm>
                  <a:off x="1536" y="4273"/>
                  <a:ext cx="312" cy="47"/>
                </a:xfrm>
                <a:prstGeom prst="rect">
                  <a:avLst/>
                </a:prstGeom>
                <a:solidFill>
                  <a:srgbClr val="00666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Times New Roman" pitchFamily="16" charset="0"/>
                    <a:buNone/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</p:grpSp>
          <p:grpSp>
            <p:nvGrpSpPr>
              <p:cNvPr id="26" name="Group 48"/>
              <p:cNvGrpSpPr>
                <a:grpSpLocks/>
              </p:cNvGrpSpPr>
              <p:nvPr/>
            </p:nvGrpSpPr>
            <p:grpSpPr bwMode="auto">
              <a:xfrm>
                <a:off x="2208" y="4273"/>
                <a:ext cx="623" cy="46"/>
                <a:chOff x="2208" y="4273"/>
                <a:chExt cx="623" cy="46"/>
              </a:xfrm>
            </p:grpSpPr>
            <p:sp>
              <p:nvSpPr>
                <p:cNvPr id="23601" name="Rectangle 49"/>
                <p:cNvSpPr>
                  <a:spLocks noChangeArrowheads="1"/>
                </p:cNvSpPr>
                <p:nvPr/>
              </p:nvSpPr>
              <p:spPr bwMode="auto">
                <a:xfrm>
                  <a:off x="2520" y="4273"/>
                  <a:ext cx="312" cy="47"/>
                </a:xfrm>
                <a:prstGeom prst="rect">
                  <a:avLst/>
                </a:prstGeom>
                <a:solidFill>
                  <a:srgbClr val="66669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Times New Roman" pitchFamily="16" charset="0"/>
                    <a:buNone/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23602" name="Rectangle 50"/>
                <p:cNvSpPr>
                  <a:spLocks noChangeArrowheads="1"/>
                </p:cNvSpPr>
                <p:nvPr/>
              </p:nvSpPr>
              <p:spPr bwMode="auto">
                <a:xfrm>
                  <a:off x="2208" y="4273"/>
                  <a:ext cx="312" cy="47"/>
                </a:xfrm>
                <a:prstGeom prst="rect">
                  <a:avLst/>
                </a:prstGeom>
                <a:solidFill>
                  <a:srgbClr val="BABE9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Times New Roman" pitchFamily="16" charset="0"/>
                    <a:buNone/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</p:grpSp>
          <p:grpSp>
            <p:nvGrpSpPr>
              <p:cNvPr id="27" name="Group 51"/>
              <p:cNvGrpSpPr>
                <a:grpSpLocks/>
              </p:cNvGrpSpPr>
              <p:nvPr/>
            </p:nvGrpSpPr>
            <p:grpSpPr bwMode="auto">
              <a:xfrm>
                <a:off x="2880" y="4273"/>
                <a:ext cx="623" cy="46"/>
                <a:chOff x="2880" y="4273"/>
                <a:chExt cx="623" cy="46"/>
              </a:xfrm>
            </p:grpSpPr>
            <p:sp>
              <p:nvSpPr>
                <p:cNvPr id="23604" name="Rectangle 52"/>
                <p:cNvSpPr>
                  <a:spLocks noChangeArrowheads="1"/>
                </p:cNvSpPr>
                <p:nvPr/>
              </p:nvSpPr>
              <p:spPr bwMode="auto">
                <a:xfrm>
                  <a:off x="3192" y="4273"/>
                  <a:ext cx="312" cy="47"/>
                </a:xfrm>
                <a:prstGeom prst="rect">
                  <a:avLst/>
                </a:prstGeom>
                <a:solidFill>
                  <a:srgbClr val="C09E4A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Times New Roman" pitchFamily="16" charset="0"/>
                    <a:buNone/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23605" name="Rectangle 53"/>
                <p:cNvSpPr>
                  <a:spLocks noChangeArrowheads="1"/>
                </p:cNvSpPr>
                <p:nvPr/>
              </p:nvSpPr>
              <p:spPr bwMode="auto">
                <a:xfrm>
                  <a:off x="2880" y="4273"/>
                  <a:ext cx="312" cy="47"/>
                </a:xfrm>
                <a:prstGeom prst="rect">
                  <a:avLst/>
                </a:prstGeom>
                <a:solidFill>
                  <a:srgbClr val="00666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Times New Roman" pitchFamily="16" charset="0"/>
                    <a:buNone/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</p:grpSp>
          <p:grpSp>
            <p:nvGrpSpPr>
              <p:cNvPr id="28" name="Group 54"/>
              <p:cNvGrpSpPr>
                <a:grpSpLocks/>
              </p:cNvGrpSpPr>
              <p:nvPr/>
            </p:nvGrpSpPr>
            <p:grpSpPr bwMode="auto">
              <a:xfrm>
                <a:off x="3552" y="4273"/>
                <a:ext cx="623" cy="46"/>
                <a:chOff x="3552" y="4273"/>
                <a:chExt cx="623" cy="46"/>
              </a:xfrm>
            </p:grpSpPr>
            <p:sp>
              <p:nvSpPr>
                <p:cNvPr id="23607" name="Rectangle 55"/>
                <p:cNvSpPr>
                  <a:spLocks noChangeArrowheads="1"/>
                </p:cNvSpPr>
                <p:nvPr/>
              </p:nvSpPr>
              <p:spPr bwMode="auto">
                <a:xfrm>
                  <a:off x="3864" y="4273"/>
                  <a:ext cx="312" cy="47"/>
                </a:xfrm>
                <a:prstGeom prst="rect">
                  <a:avLst/>
                </a:prstGeom>
                <a:solidFill>
                  <a:srgbClr val="66669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Times New Roman" pitchFamily="16" charset="0"/>
                    <a:buNone/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23608" name="Rectangle 56"/>
                <p:cNvSpPr>
                  <a:spLocks noChangeArrowheads="1"/>
                </p:cNvSpPr>
                <p:nvPr/>
              </p:nvSpPr>
              <p:spPr bwMode="auto">
                <a:xfrm>
                  <a:off x="3552" y="4273"/>
                  <a:ext cx="312" cy="47"/>
                </a:xfrm>
                <a:prstGeom prst="rect">
                  <a:avLst/>
                </a:prstGeom>
                <a:solidFill>
                  <a:srgbClr val="BABE9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Times New Roman" pitchFamily="16" charset="0"/>
                    <a:buNone/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</p:grpSp>
          <p:grpSp>
            <p:nvGrpSpPr>
              <p:cNvPr id="29" name="Group 57"/>
              <p:cNvGrpSpPr>
                <a:grpSpLocks/>
              </p:cNvGrpSpPr>
              <p:nvPr/>
            </p:nvGrpSpPr>
            <p:grpSpPr bwMode="auto">
              <a:xfrm>
                <a:off x="4224" y="4273"/>
                <a:ext cx="623" cy="46"/>
                <a:chOff x="4224" y="4273"/>
                <a:chExt cx="623" cy="46"/>
              </a:xfrm>
            </p:grpSpPr>
            <p:sp>
              <p:nvSpPr>
                <p:cNvPr id="23610" name="Rectangle 58"/>
                <p:cNvSpPr>
                  <a:spLocks noChangeArrowheads="1"/>
                </p:cNvSpPr>
                <p:nvPr/>
              </p:nvSpPr>
              <p:spPr bwMode="auto">
                <a:xfrm>
                  <a:off x="4536" y="4273"/>
                  <a:ext cx="312" cy="47"/>
                </a:xfrm>
                <a:prstGeom prst="rect">
                  <a:avLst/>
                </a:prstGeom>
                <a:solidFill>
                  <a:srgbClr val="C09E4A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Times New Roman" pitchFamily="16" charset="0"/>
                    <a:buNone/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23611" name="Rectangle 59"/>
                <p:cNvSpPr>
                  <a:spLocks noChangeArrowheads="1"/>
                </p:cNvSpPr>
                <p:nvPr/>
              </p:nvSpPr>
              <p:spPr bwMode="auto">
                <a:xfrm>
                  <a:off x="4224" y="4273"/>
                  <a:ext cx="312" cy="47"/>
                </a:xfrm>
                <a:prstGeom prst="rect">
                  <a:avLst/>
                </a:prstGeom>
                <a:solidFill>
                  <a:srgbClr val="00666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Times New Roman" pitchFamily="16" charset="0"/>
                    <a:buNone/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</p:grpSp>
          <p:grpSp>
            <p:nvGrpSpPr>
              <p:cNvPr id="30" name="Group 60"/>
              <p:cNvGrpSpPr>
                <a:grpSpLocks/>
              </p:cNvGrpSpPr>
              <p:nvPr/>
            </p:nvGrpSpPr>
            <p:grpSpPr bwMode="auto">
              <a:xfrm>
                <a:off x="4896" y="4273"/>
                <a:ext cx="623" cy="46"/>
                <a:chOff x="4896" y="4273"/>
                <a:chExt cx="623" cy="46"/>
              </a:xfrm>
            </p:grpSpPr>
            <p:sp>
              <p:nvSpPr>
                <p:cNvPr id="23613" name="Rectangle 61"/>
                <p:cNvSpPr>
                  <a:spLocks noChangeArrowheads="1"/>
                </p:cNvSpPr>
                <p:nvPr/>
              </p:nvSpPr>
              <p:spPr bwMode="auto">
                <a:xfrm>
                  <a:off x="5208" y="4273"/>
                  <a:ext cx="312" cy="47"/>
                </a:xfrm>
                <a:prstGeom prst="rect">
                  <a:avLst/>
                </a:prstGeom>
                <a:solidFill>
                  <a:srgbClr val="66669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Times New Roman" pitchFamily="16" charset="0"/>
                    <a:buNone/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23614" name="Rectangle 62"/>
                <p:cNvSpPr>
                  <a:spLocks noChangeArrowheads="1"/>
                </p:cNvSpPr>
                <p:nvPr/>
              </p:nvSpPr>
              <p:spPr bwMode="auto">
                <a:xfrm>
                  <a:off x="4896" y="4273"/>
                  <a:ext cx="312" cy="47"/>
                </a:xfrm>
                <a:prstGeom prst="rect">
                  <a:avLst/>
                </a:prstGeom>
                <a:solidFill>
                  <a:srgbClr val="BABE9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Times New Roman" pitchFamily="16" charset="0"/>
                    <a:buNone/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</p:grp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</p:sldLayoutIdLst>
  <p:transition advClick="0" advTm="800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404176"/>
          </a:solidFill>
          <a:latin typeface="+mj-lt"/>
          <a:ea typeface="+mj-ea"/>
          <a:cs typeface="+mj-cs"/>
        </a:defRPr>
      </a:lvl1pPr>
      <a:lvl2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404176"/>
          </a:solidFill>
          <a:latin typeface="Times New Roman" pitchFamily="16" charset="0"/>
          <a:ea typeface="DejaVu Sans" charset="0"/>
          <a:cs typeface="DejaVu Sans" charset="0"/>
        </a:defRPr>
      </a:lvl2pPr>
      <a:lvl3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404176"/>
          </a:solidFill>
          <a:latin typeface="Times New Roman" pitchFamily="16" charset="0"/>
          <a:ea typeface="DejaVu Sans" charset="0"/>
          <a:cs typeface="DejaVu Sans" charset="0"/>
        </a:defRPr>
      </a:lvl3pPr>
      <a:lvl4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404176"/>
          </a:solidFill>
          <a:latin typeface="Times New Roman" pitchFamily="16" charset="0"/>
          <a:ea typeface="DejaVu Sans" charset="0"/>
          <a:cs typeface="DejaVu Sans" charset="0"/>
        </a:defRPr>
      </a:lvl4pPr>
      <a:lvl5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404176"/>
          </a:solidFill>
          <a:latin typeface="Times New Roman" pitchFamily="16" charset="0"/>
          <a:ea typeface="DejaVu Sans" charset="0"/>
          <a:cs typeface="DejaVu Sans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404176"/>
          </a:solidFill>
          <a:latin typeface="Times New Roman" pitchFamily="16" charset="0"/>
          <a:ea typeface="DejaVu Sans" charset="0"/>
          <a:cs typeface="DejaVu Sans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404176"/>
          </a:solidFill>
          <a:latin typeface="Times New Roman" pitchFamily="16" charset="0"/>
          <a:ea typeface="DejaVu Sans" charset="0"/>
          <a:cs typeface="DejaVu Sans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404176"/>
          </a:solidFill>
          <a:latin typeface="Times New Roman" pitchFamily="16" charset="0"/>
          <a:ea typeface="DejaVu Sans" charset="0"/>
          <a:cs typeface="DejaVu Sans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404176"/>
          </a:solidFill>
          <a:latin typeface="Times New Roman" pitchFamily="16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8383AD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8383AD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8383AD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8383AD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8383AD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8383AD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8383AD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8383AD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8383AD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266700"/>
            <a:ext cx="7997825" cy="1250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7997825" cy="426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CC0000"/>
          </a:solidFill>
          <a:ln w="936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609600" y="6172200"/>
            <a:ext cx="7924800" cy="1588"/>
          </a:xfrm>
          <a:prstGeom prst="line">
            <a:avLst/>
          </a:prstGeom>
          <a:noFill/>
          <a:ln w="324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245225"/>
            <a:ext cx="19780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19780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69B22A4-6DED-4E29-9339-9AF5C3F619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transition advClick="0" advTm="8000"/>
  <p:txStyles>
    <p:titleStyle>
      <a:lvl1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Verdana" pitchFamily="32" charset="0"/>
          <a:ea typeface="DejaVu Sans" charset="0"/>
          <a:cs typeface="DejaVu Sans" charset="0"/>
        </a:defRPr>
      </a:lvl2pPr>
      <a:lvl3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Verdana" pitchFamily="32" charset="0"/>
          <a:ea typeface="DejaVu Sans" charset="0"/>
          <a:cs typeface="DejaVu Sans" charset="0"/>
        </a:defRPr>
      </a:lvl3pPr>
      <a:lvl4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Verdana" pitchFamily="32" charset="0"/>
          <a:ea typeface="DejaVu Sans" charset="0"/>
          <a:cs typeface="DejaVu Sans" charset="0"/>
        </a:defRPr>
      </a:lvl4pPr>
      <a:lvl5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Verdana" pitchFamily="32" charset="0"/>
          <a:ea typeface="DejaVu Sans" charset="0"/>
          <a:cs typeface="DejaVu Sans" charset="0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000000"/>
          </a:solidFill>
          <a:latin typeface="Verdana" pitchFamily="32" charset="0"/>
          <a:ea typeface="DejaVu Sans" charset="0"/>
          <a:cs typeface="DejaVu Sans" charset="0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000000"/>
          </a:solidFill>
          <a:latin typeface="Verdana" pitchFamily="32" charset="0"/>
          <a:ea typeface="DejaVu Sans" charset="0"/>
          <a:cs typeface="DejaVu Sans" charset="0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000000"/>
          </a:solidFill>
          <a:latin typeface="Verdana" pitchFamily="32" charset="0"/>
          <a:ea typeface="DejaVu Sans" charset="0"/>
          <a:cs typeface="DejaVu Sans" charset="0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000000"/>
          </a:solidFill>
          <a:latin typeface="Verdana" pitchFamily="32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1" fontAlgn="base" hangingPunct="1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3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0600"/>
            <a:ext cx="7769225" cy="1368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8CF31A9-DCAD-4900-BA9A-8437AB288F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6629" name="AutoShape 5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CC0000"/>
          </a:solidFill>
          <a:ln w="936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p:transition advClick="0" advTm="8000"/>
  <p:txStyles>
    <p:titleStyle>
      <a:lvl1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Verdana" pitchFamily="32" charset="0"/>
          <a:ea typeface="DejaVu Sans" charset="0"/>
          <a:cs typeface="DejaVu Sans" charset="0"/>
        </a:defRPr>
      </a:lvl2pPr>
      <a:lvl3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Verdana" pitchFamily="32" charset="0"/>
          <a:ea typeface="DejaVu Sans" charset="0"/>
          <a:cs typeface="DejaVu Sans" charset="0"/>
        </a:defRPr>
      </a:lvl3pPr>
      <a:lvl4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Verdana" pitchFamily="32" charset="0"/>
          <a:ea typeface="DejaVu Sans" charset="0"/>
          <a:cs typeface="DejaVu Sans" charset="0"/>
        </a:defRPr>
      </a:lvl4pPr>
      <a:lvl5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Verdana" pitchFamily="32" charset="0"/>
          <a:ea typeface="DejaVu Sans" charset="0"/>
          <a:cs typeface="DejaVu Sans" charset="0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000000"/>
          </a:solidFill>
          <a:latin typeface="Verdana" pitchFamily="32" charset="0"/>
          <a:ea typeface="DejaVu Sans" charset="0"/>
          <a:cs typeface="DejaVu Sans" charset="0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000000"/>
          </a:solidFill>
          <a:latin typeface="Verdana" pitchFamily="32" charset="0"/>
          <a:ea typeface="DejaVu Sans" charset="0"/>
          <a:cs typeface="DejaVu Sans" charset="0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000000"/>
          </a:solidFill>
          <a:latin typeface="Verdana" pitchFamily="32" charset="0"/>
          <a:ea typeface="DejaVu Sans" charset="0"/>
          <a:cs typeface="DejaVu Sans" charset="0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000000"/>
          </a:solidFill>
          <a:latin typeface="Verdana" pitchFamily="32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1" fontAlgn="base" hangingPunct="1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3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AutoShape 1"/>
          <p:cNvSpPr>
            <a:spLocks noChangeArrowheads="1"/>
          </p:cNvSpPr>
          <p:nvPr/>
        </p:nvSpPr>
        <p:spPr bwMode="auto">
          <a:xfrm rot="6480000" flipH="1">
            <a:off x="730250" y="1492250"/>
            <a:ext cx="901700" cy="901700"/>
          </a:xfrm>
          <a:prstGeom prst="rtTriangle">
            <a:avLst/>
          </a:prstGeom>
          <a:noFill/>
          <a:ln w="12600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06500" y="-203200"/>
            <a:ext cx="7083425" cy="2312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4688" y="1795463"/>
            <a:ext cx="7823200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0" y="6145213"/>
            <a:ext cx="1368425" cy="709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b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7239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1676400" y="6400800"/>
            <a:ext cx="3349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b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1371600" y="6477000"/>
            <a:ext cx="301625" cy="377825"/>
          </a:xfrm>
          <a:prstGeom prst="rect">
            <a:avLst/>
          </a:prstGeom>
          <a:solidFill>
            <a:srgbClr val="669900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b" anchorCtr="1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defRPr sz="1400">
                <a:solidFill>
                  <a:srgbClr val="FFFFFF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01F3550-809C-4CC5-BD40-32AE29A48D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952875" y="1538288"/>
            <a:ext cx="5411788" cy="5886450"/>
            <a:chOff x="2490" y="969"/>
            <a:chExt cx="3409" cy="3708"/>
          </a:xfrm>
        </p:grpSpPr>
        <p:sp>
          <p:nvSpPr>
            <p:cNvPr id="3" name="AutoShape 8"/>
            <p:cNvSpPr>
              <a:spLocks noChangeArrowheads="1"/>
            </p:cNvSpPr>
            <p:nvPr/>
          </p:nvSpPr>
          <p:spPr bwMode="auto">
            <a:xfrm rot="13500000" flipH="1">
              <a:off x="4453" y="3782"/>
              <a:ext cx="568" cy="568"/>
            </a:xfrm>
            <a:prstGeom prst="rtTriangle">
              <a:avLst/>
            </a:prstGeom>
            <a:noFill/>
            <a:ln w="12600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7657" name="AutoShape 9"/>
            <p:cNvSpPr>
              <a:spLocks noChangeArrowheads="1"/>
            </p:cNvSpPr>
            <p:nvPr/>
          </p:nvSpPr>
          <p:spPr bwMode="auto">
            <a:xfrm rot="16200000">
              <a:off x="4711" y="3319"/>
              <a:ext cx="858" cy="852"/>
            </a:xfrm>
            <a:prstGeom prst="rtTriangle">
              <a:avLst/>
            </a:prstGeom>
            <a:noFill/>
            <a:ln w="12600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7658" name="AutoShape 10"/>
            <p:cNvSpPr>
              <a:spLocks noChangeArrowheads="1"/>
            </p:cNvSpPr>
            <p:nvPr/>
          </p:nvSpPr>
          <p:spPr bwMode="auto">
            <a:xfrm>
              <a:off x="4947" y="2612"/>
              <a:ext cx="808" cy="808"/>
            </a:xfrm>
            <a:prstGeom prst="diamond">
              <a:avLst/>
            </a:prstGeom>
            <a:noFill/>
            <a:ln w="12600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7659" name="AutoShape 11"/>
            <p:cNvSpPr>
              <a:spLocks noChangeArrowheads="1"/>
            </p:cNvSpPr>
            <p:nvPr/>
          </p:nvSpPr>
          <p:spPr bwMode="auto">
            <a:xfrm rot="13500000">
              <a:off x="2750" y="3166"/>
              <a:ext cx="1254" cy="1254"/>
            </a:xfrm>
            <a:prstGeom prst="rtTriangle">
              <a:avLst/>
            </a:prstGeom>
            <a:noFill/>
            <a:ln w="12600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7660" name="AutoShape 12"/>
            <p:cNvSpPr>
              <a:spLocks noChangeArrowheads="1"/>
            </p:cNvSpPr>
            <p:nvPr/>
          </p:nvSpPr>
          <p:spPr bwMode="auto">
            <a:xfrm rot="8100000" flipH="1">
              <a:off x="3721" y="2495"/>
              <a:ext cx="568" cy="568"/>
            </a:xfrm>
            <a:prstGeom prst="rtTriangle">
              <a:avLst/>
            </a:prstGeom>
            <a:noFill/>
            <a:ln w="12600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4384" y="2183"/>
              <a:ext cx="401" cy="1198"/>
              <a:chOff x="4384" y="2183"/>
              <a:chExt cx="401" cy="1198"/>
            </a:xfrm>
          </p:grpSpPr>
          <p:sp>
            <p:nvSpPr>
              <p:cNvPr id="4" name="Line 14"/>
              <p:cNvSpPr>
                <a:spLocks noChangeShapeType="1"/>
              </p:cNvSpPr>
              <p:nvPr/>
            </p:nvSpPr>
            <p:spPr bwMode="auto">
              <a:xfrm>
                <a:off x="4784" y="2194"/>
                <a:ext cx="1" cy="784"/>
              </a:xfrm>
              <a:prstGeom prst="line">
                <a:avLst/>
              </a:prstGeom>
              <a:noFill/>
              <a:ln w="12600">
                <a:solidFill>
                  <a:srgbClr val="0066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7663" name="Line 15"/>
              <p:cNvSpPr>
                <a:spLocks noChangeShapeType="1"/>
              </p:cNvSpPr>
              <p:nvPr/>
            </p:nvSpPr>
            <p:spPr bwMode="auto">
              <a:xfrm>
                <a:off x="4388" y="2582"/>
                <a:ext cx="1" cy="800"/>
              </a:xfrm>
              <a:prstGeom prst="line">
                <a:avLst/>
              </a:prstGeom>
              <a:noFill/>
              <a:ln w="12600">
                <a:solidFill>
                  <a:srgbClr val="0066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7664" name="Line 16"/>
              <p:cNvSpPr>
                <a:spLocks noChangeShapeType="1"/>
              </p:cNvSpPr>
              <p:nvPr/>
            </p:nvSpPr>
            <p:spPr bwMode="auto">
              <a:xfrm flipV="1">
                <a:off x="4388" y="2978"/>
                <a:ext cx="398" cy="402"/>
              </a:xfrm>
              <a:prstGeom prst="line">
                <a:avLst/>
              </a:prstGeom>
              <a:noFill/>
              <a:ln w="12600">
                <a:solidFill>
                  <a:srgbClr val="0066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7665" name="Line 17"/>
              <p:cNvSpPr>
                <a:spLocks noChangeShapeType="1"/>
              </p:cNvSpPr>
              <p:nvPr/>
            </p:nvSpPr>
            <p:spPr bwMode="auto">
              <a:xfrm flipV="1">
                <a:off x="4384" y="2182"/>
                <a:ext cx="402" cy="406"/>
              </a:xfrm>
              <a:prstGeom prst="line">
                <a:avLst/>
              </a:prstGeom>
              <a:noFill/>
              <a:ln w="12600">
                <a:solidFill>
                  <a:srgbClr val="0066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sp>
          <p:nvSpPr>
            <p:cNvPr id="27666" name="AutoShape 18"/>
            <p:cNvSpPr>
              <a:spLocks noChangeArrowheads="1"/>
            </p:cNvSpPr>
            <p:nvPr/>
          </p:nvSpPr>
          <p:spPr bwMode="auto">
            <a:xfrm rot="18900000">
              <a:off x="4386" y="1229"/>
              <a:ext cx="1254" cy="1254"/>
            </a:xfrm>
            <a:prstGeom prst="rtTriangle">
              <a:avLst/>
            </a:prstGeom>
            <a:noFill/>
            <a:ln w="12600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transition advClick="0" advTm="8000"/>
  <p:txStyles>
    <p:titleStyle>
      <a:lvl1pPr algn="r" defTabSz="449263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>
          <a:solidFill>
            <a:srgbClr val="000000"/>
          </a:solidFill>
          <a:latin typeface="+mj-lt"/>
          <a:ea typeface="+mj-ea"/>
          <a:cs typeface="+mj-cs"/>
        </a:defRPr>
      </a:lvl1pPr>
      <a:lvl2pPr algn="r" defTabSz="449263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>
          <a:solidFill>
            <a:srgbClr val="000000"/>
          </a:solidFill>
          <a:latin typeface="Arial Black" pitchFamily="32" charset="0"/>
          <a:ea typeface="DejaVu Sans" charset="0"/>
          <a:cs typeface="DejaVu Sans" charset="0"/>
        </a:defRPr>
      </a:lvl2pPr>
      <a:lvl3pPr algn="r" defTabSz="449263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>
          <a:solidFill>
            <a:srgbClr val="000000"/>
          </a:solidFill>
          <a:latin typeface="Arial Black" pitchFamily="32" charset="0"/>
          <a:ea typeface="DejaVu Sans" charset="0"/>
          <a:cs typeface="DejaVu Sans" charset="0"/>
        </a:defRPr>
      </a:lvl3pPr>
      <a:lvl4pPr algn="r" defTabSz="449263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>
          <a:solidFill>
            <a:srgbClr val="000000"/>
          </a:solidFill>
          <a:latin typeface="Arial Black" pitchFamily="32" charset="0"/>
          <a:ea typeface="DejaVu Sans" charset="0"/>
          <a:cs typeface="DejaVu Sans" charset="0"/>
        </a:defRPr>
      </a:lvl4pPr>
      <a:lvl5pPr algn="r" defTabSz="449263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>
          <a:solidFill>
            <a:srgbClr val="000000"/>
          </a:solidFill>
          <a:latin typeface="Arial Black" pitchFamily="32" charset="0"/>
          <a:ea typeface="DejaVu Sans" charset="0"/>
          <a:cs typeface="DejaVu Sans" charset="0"/>
        </a:defRPr>
      </a:lvl5pPr>
      <a:lvl6pPr marL="2514600" indent="-228600" algn="r" defTabSz="449263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000000"/>
          </a:solidFill>
          <a:latin typeface="Arial Black" pitchFamily="32" charset="0"/>
          <a:ea typeface="DejaVu Sans" charset="0"/>
          <a:cs typeface="DejaVu Sans" charset="0"/>
        </a:defRPr>
      </a:lvl6pPr>
      <a:lvl7pPr marL="2971800" indent="-228600" algn="r" defTabSz="449263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000000"/>
          </a:solidFill>
          <a:latin typeface="Arial Black" pitchFamily="32" charset="0"/>
          <a:ea typeface="DejaVu Sans" charset="0"/>
          <a:cs typeface="DejaVu Sans" charset="0"/>
        </a:defRPr>
      </a:lvl7pPr>
      <a:lvl8pPr marL="3429000" indent="-228600" algn="r" defTabSz="449263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000000"/>
          </a:solidFill>
          <a:latin typeface="Arial Black" pitchFamily="32" charset="0"/>
          <a:ea typeface="DejaVu Sans" charset="0"/>
          <a:cs typeface="DejaVu Sans" charset="0"/>
        </a:defRPr>
      </a:lvl8pPr>
      <a:lvl9pPr marL="3886200" indent="-228600" algn="r" defTabSz="449263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000000"/>
          </a:solidFill>
          <a:latin typeface="Arial Black" pitchFamily="32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F8F8F8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F8F8F8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F8F8F8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F8F8F8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F8F8F8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8F8F8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8F8F8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8F8F8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8F8F8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екторна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Кільце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Прямокут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Місце для заголовка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4105" name="Місце для тексту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smtClean="0"/>
          </a:p>
        </p:txBody>
      </p:sp>
      <p:sp>
        <p:nvSpPr>
          <p:cNvPr id="24" name="Місце для дати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Місце для номера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</a:defRPr>
            </a:lvl1pPr>
            <a:extLst/>
          </a:lstStyle>
          <a:p>
            <a:pPr>
              <a:defRPr/>
            </a:pPr>
            <a:fld id="{85DFB828-EC35-4FE7-B3F3-606978A3B4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кут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advClick="0" advTm="800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300" kern="1200">
          <a:solidFill>
            <a:srgbClr val="C22EA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9pPr>
      <a:extLst/>
    </p:titleStyle>
    <p:bodyStyle>
      <a:lvl1pPr marL="365125" indent="-282575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1" fontAlgn="base" hangingPunct="1">
        <a:spcBef>
          <a:spcPct val="20000"/>
        </a:spcBef>
        <a:spcAft>
          <a:spcPct val="0"/>
        </a:spcAft>
        <a:buClr>
          <a:srgbClr val="DE6C36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1" fontAlgn="base" hangingPunct="1">
        <a:spcBef>
          <a:spcPct val="20000"/>
        </a:spcBef>
        <a:spcAft>
          <a:spcPct val="0"/>
        </a:spcAft>
        <a:buClr>
          <a:srgbClr val="F9B639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-1401763" y="-608013"/>
            <a:ext cx="10542588" cy="8963026"/>
            <a:chOff x="-883" y="-383"/>
            <a:chExt cx="6641" cy="5646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-883" y="-383"/>
              <a:ext cx="5710" cy="5646"/>
              <a:chOff x="-883" y="-383"/>
              <a:chExt cx="5710" cy="5646"/>
            </a:xfrm>
          </p:grpSpPr>
          <p:grpSp>
            <p:nvGrpSpPr>
              <p:cNvPr id="6" name="Group 3"/>
              <p:cNvGrpSpPr>
                <a:grpSpLocks/>
              </p:cNvGrpSpPr>
              <p:nvPr/>
            </p:nvGrpSpPr>
            <p:grpSpPr bwMode="auto">
              <a:xfrm>
                <a:off x="-883" y="-383"/>
                <a:ext cx="5710" cy="5646"/>
                <a:chOff x="-883" y="-383"/>
                <a:chExt cx="5710" cy="5646"/>
              </a:xfrm>
            </p:grpSpPr>
            <p:sp>
              <p:nvSpPr>
                <p:cNvPr id="30724" name="AutoShape 4"/>
                <p:cNvSpPr>
                  <a:spLocks noChangeArrowheads="1"/>
                </p:cNvSpPr>
                <p:nvPr/>
              </p:nvSpPr>
              <p:spPr bwMode="auto">
                <a:xfrm rot="12360000">
                  <a:off x="-184" y="353"/>
                  <a:ext cx="4316" cy="4178"/>
                </a:xfrm>
                <a:prstGeom prst="diamond">
                  <a:avLst/>
                </a:prstGeom>
                <a:gradFill rotWithShape="0">
                  <a:gsLst>
                    <a:gs pos="0">
                      <a:srgbClr val="00354E"/>
                    </a:gs>
                    <a:gs pos="100000">
                      <a:srgbClr val="0066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Times New Roman" pitchFamily="16" charset="0"/>
                    <a:buNone/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30725" name="AutoShape 5"/>
                <p:cNvSpPr>
                  <a:spLocks noChangeArrowheads="1"/>
                </p:cNvSpPr>
                <p:nvPr/>
              </p:nvSpPr>
              <p:spPr bwMode="auto">
                <a:xfrm rot="12360000">
                  <a:off x="694" y="1203"/>
                  <a:ext cx="2556" cy="2474"/>
                </a:xfrm>
                <a:prstGeom prst="diamond">
                  <a:avLst/>
                </a:prstGeom>
                <a:blipFill dpi="0" rotWithShape="0">
                  <a:blip r:embed="rId13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Times New Roman" pitchFamily="16" charset="0"/>
                    <a:buNone/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30726" name="Rectangle 6"/>
                <p:cNvSpPr>
                  <a:spLocks noChangeArrowheads="1"/>
                </p:cNvSpPr>
                <p:nvPr/>
              </p:nvSpPr>
              <p:spPr bwMode="auto">
                <a:xfrm rot="12360000">
                  <a:off x="2253" y="2501"/>
                  <a:ext cx="649" cy="280"/>
                </a:xfrm>
                <a:prstGeom prst="rect">
                  <a:avLst/>
                </a:prstGeom>
                <a:solidFill>
                  <a:srgbClr val="5E6FD4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Times New Roman" pitchFamily="16" charset="0"/>
                    <a:buNone/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2" name="Oval 7"/>
                <p:cNvSpPr>
                  <a:spLocks noChangeArrowheads="1"/>
                </p:cNvSpPr>
                <p:nvPr/>
              </p:nvSpPr>
              <p:spPr bwMode="auto">
                <a:xfrm rot="12360000">
                  <a:off x="1293" y="2567"/>
                  <a:ext cx="570" cy="528"/>
                </a:xfrm>
                <a:prstGeom prst="ellipse">
                  <a:avLst/>
                </a:prstGeom>
                <a:solidFill>
                  <a:srgbClr val="006699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Times New Roman" pitchFamily="16" charset="0"/>
                    <a:buNone/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30728" name="Rectangle 8"/>
                <p:cNvSpPr>
                  <a:spLocks noChangeArrowheads="1"/>
                </p:cNvSpPr>
                <p:nvPr/>
              </p:nvSpPr>
              <p:spPr bwMode="auto">
                <a:xfrm rot="12360000">
                  <a:off x="2373" y="2049"/>
                  <a:ext cx="446" cy="81"/>
                </a:xfrm>
                <a:prstGeom prst="rect">
                  <a:avLst/>
                </a:prstGeom>
                <a:solidFill>
                  <a:srgbClr val="006699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Times New Roman" pitchFamily="16" charset="0"/>
                    <a:buNone/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3" name="Rectangle 9"/>
                <p:cNvSpPr>
                  <a:spLocks noChangeArrowheads="1"/>
                </p:cNvSpPr>
                <p:nvPr/>
              </p:nvSpPr>
              <p:spPr bwMode="auto">
                <a:xfrm rot="12360000">
                  <a:off x="1929" y="3071"/>
                  <a:ext cx="445" cy="82"/>
                </a:xfrm>
                <a:prstGeom prst="rect">
                  <a:avLst/>
                </a:prstGeom>
                <a:solidFill>
                  <a:srgbClr val="006699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Times New Roman" pitchFamily="16" charset="0"/>
                    <a:buNone/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30730" name="AutoShape 10"/>
                <p:cNvSpPr>
                  <a:spLocks noChangeArrowheads="1"/>
                </p:cNvSpPr>
                <p:nvPr/>
              </p:nvSpPr>
              <p:spPr bwMode="auto">
                <a:xfrm rot="10500000">
                  <a:off x="1297" y="2239"/>
                  <a:ext cx="725" cy="1544"/>
                </a:xfrm>
                <a:custGeom>
                  <a:avLst/>
                  <a:gdLst>
                    <a:gd name="G0" fmla="sin 10800 -393216"/>
                    <a:gd name="G1" fmla="+- G0 10800 0"/>
                    <a:gd name="G2" fmla="cos 10800 -393216"/>
                    <a:gd name="G3" fmla="+- G2 10800 0"/>
                    <a:gd name="G4" fmla="sin 10800 -12124160"/>
                    <a:gd name="G5" fmla="+- G4 10800 0"/>
                    <a:gd name="G6" fmla="cos 10800 -12124160"/>
                    <a:gd name="G7" fmla="+- G6 10800 0"/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43 w 21600"/>
                    <a:gd name="T13" fmla="*/ 9623 h 21600"/>
                    <a:gd name="T14" fmla="*/ 21599 w 21600"/>
                    <a:gd name="T15" fmla="*/ 2159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T12" t="T13" r="T14" b="T15"/>
                  <a:pathLst>
                    <a:path w="21600" h="21600" stroke="0">
                      <a:moveTo>
                        <a:pt x="21540" y="9670"/>
                      </a:moveTo>
                      <a:cubicBezTo>
                        <a:pt x="21580" y="10045"/>
                        <a:pt x="21600" y="10422"/>
                        <a:pt x="21600" y="10800"/>
                      </a:cubicBezTo>
                      <a:cubicBezTo>
                        <a:pt x="21600" y="16764"/>
                        <a:pt x="16764" y="21600"/>
                        <a:pt x="10800" y="21600"/>
                      </a:cubicBezTo>
                      <a:cubicBezTo>
                        <a:pt x="5200" y="21600"/>
                        <a:pt x="528" y="17319"/>
                        <a:pt x="41" y="11740"/>
                      </a:cubicBezTo>
                      <a:lnTo>
                        <a:pt x="10800" y="10800"/>
                      </a:lnTo>
                      <a:close/>
                    </a:path>
                    <a:path w="21600" h="21600" fill="none">
                      <a:moveTo>
                        <a:pt x="21540" y="9670"/>
                      </a:moveTo>
                      <a:cubicBezTo>
                        <a:pt x="21580" y="10045"/>
                        <a:pt x="21600" y="10422"/>
                        <a:pt x="21600" y="10800"/>
                      </a:cubicBezTo>
                      <a:cubicBezTo>
                        <a:pt x="21600" y="16764"/>
                        <a:pt x="16764" y="21600"/>
                        <a:pt x="10800" y="21600"/>
                      </a:cubicBezTo>
                      <a:cubicBezTo>
                        <a:pt x="5200" y="21600"/>
                        <a:pt x="528" y="17319"/>
                        <a:pt x="41" y="11740"/>
                      </a:cubicBezTo>
                    </a:path>
                  </a:pathLst>
                </a:custGeom>
                <a:solidFill>
                  <a:srgbClr val="5E6FD4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Times New Roman" pitchFamily="16" charset="0"/>
                    <a:buNone/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30731" name="Freeform 11"/>
                <p:cNvSpPr>
                  <a:spLocks noChangeArrowheads="1"/>
                </p:cNvSpPr>
                <p:nvPr/>
              </p:nvSpPr>
              <p:spPr bwMode="auto">
                <a:xfrm>
                  <a:off x="1300" y="1374"/>
                  <a:ext cx="1035" cy="2007"/>
                </a:xfrm>
                <a:custGeom>
                  <a:avLst/>
                  <a:gdLst/>
                  <a:ahLst/>
                  <a:cxnLst>
                    <a:cxn ang="0">
                      <a:pos x="56" y="2006"/>
                    </a:cxn>
                    <a:cxn ang="0">
                      <a:pos x="0" y="1843"/>
                    </a:cxn>
                    <a:cxn ang="0">
                      <a:pos x="871" y="56"/>
                    </a:cxn>
                    <a:cxn ang="0">
                      <a:pos x="1034" y="0"/>
                    </a:cxn>
                    <a:cxn ang="0">
                      <a:pos x="56" y="2006"/>
                    </a:cxn>
                  </a:cxnLst>
                  <a:rect l="0" t="0" r="r" b="b"/>
                  <a:pathLst/>
                </a:custGeom>
                <a:solidFill>
                  <a:srgbClr val="CCCCFF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Times New Roman" pitchFamily="16" charset="0"/>
                    <a:buNone/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</p:grpSp>
          <p:sp>
            <p:nvSpPr>
              <p:cNvPr id="30732" name="Freeform 12"/>
              <p:cNvSpPr>
                <a:spLocks noChangeArrowheads="1"/>
              </p:cNvSpPr>
              <p:nvPr/>
            </p:nvSpPr>
            <p:spPr bwMode="auto">
              <a:xfrm>
                <a:off x="2448" y="1810"/>
                <a:ext cx="324" cy="231"/>
              </a:xfrm>
              <a:custGeom>
                <a:avLst/>
                <a:gdLst/>
                <a:ahLst/>
                <a:cxnLst>
                  <a:cxn ang="0">
                    <a:pos x="321" y="226"/>
                  </a:cxn>
                  <a:cxn ang="0">
                    <a:pos x="287" y="123"/>
                  </a:cxn>
                  <a:cxn ang="0">
                    <a:pos x="53" y="9"/>
                  </a:cxn>
                  <a:cxn ang="0">
                    <a:pos x="35" y="0"/>
                  </a:cxn>
                  <a:cxn ang="0">
                    <a:pos x="0" y="72"/>
                  </a:cxn>
                  <a:cxn ang="0">
                    <a:pos x="323" y="230"/>
                  </a:cxn>
                </a:cxnLst>
                <a:rect l="0" t="0" r="r" b="b"/>
                <a:pathLst/>
              </a:custGeom>
              <a:solidFill>
                <a:srgbClr val="006699">
                  <a:alpha val="5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sp>
          <p:nvSpPr>
            <p:cNvPr id="30733" name="Rectangle 13"/>
            <p:cNvSpPr>
              <a:spLocks noChangeArrowheads="1"/>
            </p:cNvSpPr>
            <p:nvPr/>
          </p:nvSpPr>
          <p:spPr bwMode="auto">
            <a:xfrm>
              <a:off x="768" y="720"/>
              <a:ext cx="4991" cy="816"/>
            </a:xfrm>
            <a:prstGeom prst="rect">
              <a:avLst/>
            </a:prstGeom>
            <a:solidFill>
              <a:srgbClr val="6699FF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30734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217613" y="739775"/>
            <a:ext cx="7769225" cy="2101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0735" name="Rectangle 15"/>
          <p:cNvSpPr>
            <a:spLocks noGrp="1" noChangeArrowheads="1"/>
          </p:cNvSpPr>
          <p:nvPr>
            <p:ph type="dt"/>
          </p:nvPr>
        </p:nvSpPr>
        <p:spPr bwMode="auto">
          <a:xfrm>
            <a:off x="1524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36" name="Rectangle 16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37" name="Rectangle 17"/>
          <p:cNvSpPr>
            <a:spLocks noGrp="1" noChangeArrowheads="1"/>
          </p:cNvSpPr>
          <p:nvPr>
            <p:ph type="sldNum"/>
          </p:nvPr>
        </p:nvSpPr>
        <p:spPr bwMode="auto">
          <a:xfrm>
            <a:off x="71628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48E8C829-EDCD-4FFB-86CB-CDFAE6E470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</p:sldLayoutIdLst>
  <p:transition advClick="0" advTm="800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2" charset="0"/>
          <a:ea typeface="DejaVu Sans" charset="0"/>
          <a:cs typeface="DejaVu Sans" charset="0"/>
        </a:defRPr>
      </a:lvl2pPr>
      <a:lvl3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2" charset="0"/>
          <a:ea typeface="DejaVu Sans" charset="0"/>
          <a:cs typeface="DejaVu Sans" charset="0"/>
        </a:defRPr>
      </a:lvl3pPr>
      <a:lvl4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2" charset="0"/>
          <a:ea typeface="DejaVu Sans" charset="0"/>
          <a:cs typeface="DejaVu Sans" charset="0"/>
        </a:defRPr>
      </a:lvl4pPr>
      <a:lvl5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2" charset="0"/>
          <a:ea typeface="DejaVu Sans" charset="0"/>
          <a:cs typeface="DejaVu Sans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2" charset="0"/>
          <a:ea typeface="DejaVu Sans" charset="0"/>
          <a:cs typeface="DejaVu Sans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2" charset="0"/>
          <a:ea typeface="DejaVu Sans" charset="0"/>
          <a:cs typeface="DejaVu Sans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2" charset="0"/>
          <a:ea typeface="DejaVu Sans" charset="0"/>
          <a:cs typeface="DejaVu Sans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2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EAEAEA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EAEAEA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EAEAEA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EAEAEA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EAEAEA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AEAEA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AEAEA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AEAEA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AEAEA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1377950"/>
            <a:ext cx="2133600" cy="101600"/>
          </a:xfrm>
          <a:prstGeom prst="rect">
            <a:avLst/>
          </a:prstGeom>
          <a:solidFill>
            <a:srgbClr val="CCCC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447800" y="1377950"/>
            <a:ext cx="7239000" cy="101600"/>
          </a:xfrm>
          <a:prstGeom prst="rect">
            <a:avLst/>
          </a:prstGeom>
          <a:gradFill rotWithShape="0">
            <a:gsLst>
              <a:gs pos="0">
                <a:srgbClr val="CCCC99"/>
              </a:gs>
              <a:gs pos="100000">
                <a:srgbClr val="FFFFFF"/>
              </a:gs>
            </a:gsLst>
            <a:lin ang="108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31863" y="96838"/>
            <a:ext cx="7154862" cy="1409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277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58100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94615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3352800" y="62484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0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67056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51D2C76-A2B3-42AC-8978-749471DE57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1752" name="Freeform 8"/>
          <p:cNvSpPr>
            <a:spLocks noChangeArrowheads="1"/>
          </p:cNvSpPr>
          <p:nvPr/>
        </p:nvSpPr>
        <p:spPr bwMode="auto">
          <a:xfrm>
            <a:off x="838200" y="561975"/>
            <a:ext cx="152400" cy="1066800"/>
          </a:xfrm>
          <a:custGeom>
            <a:avLst/>
            <a:gdLst/>
            <a:ahLst/>
            <a:cxnLst>
              <a:cxn ang="0">
                <a:pos x="1000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32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31753" name="Freeform 9"/>
          <p:cNvSpPr>
            <a:spLocks noChangeArrowheads="1"/>
          </p:cNvSpPr>
          <p:nvPr/>
        </p:nvSpPr>
        <p:spPr bwMode="auto">
          <a:xfrm>
            <a:off x="8262938" y="269875"/>
            <a:ext cx="152400" cy="1073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0" y="0"/>
              </a:cxn>
              <a:cxn ang="0">
                <a:pos x="1000" y="1000"/>
              </a:cxn>
              <a:cxn ang="0">
                <a:pos x="0" y="1000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320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transition advClick="0" advTm="8000"/>
  <p:txStyles>
    <p:titleStyle>
      <a:lvl1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292929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292929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292929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292929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92929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92929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92929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92929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0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CD56984-E604-4916-A37D-BBACD60DF6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914400"/>
            <a:ext cx="8685213" cy="2513013"/>
            <a:chOff x="0" y="576"/>
            <a:chExt cx="5471" cy="1583"/>
          </a:xfrm>
        </p:grpSpPr>
        <p:sp>
          <p:nvSpPr>
            <p:cNvPr id="2" name="Oval 5"/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600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" name="Rectangle 6"/>
            <p:cNvSpPr>
              <a:spLocks noChangeArrowheads="1"/>
            </p:cNvSpPr>
            <p:nvPr/>
          </p:nvSpPr>
          <p:spPr bwMode="auto">
            <a:xfrm>
              <a:off x="0" y="1056"/>
              <a:ext cx="2976" cy="720"/>
            </a:xfrm>
            <a:prstGeom prst="rect">
              <a:avLst/>
            </a:prstGeom>
            <a:solidFill>
              <a:srgbClr val="CCCC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2775" name="Rectangle 7"/>
            <p:cNvSpPr>
              <a:spLocks noChangeArrowheads="1"/>
            </p:cNvSpPr>
            <p:nvPr/>
          </p:nvSpPr>
          <p:spPr bwMode="auto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rgbClr val="CCCC99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2776" name="Freeform 8"/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/>
              <a:ahLst/>
              <a:cxnLst>
                <a:cxn ang="0">
                  <a:pos x="1000" y="1000"/>
                </a:cxn>
                <a:cxn ang="0">
                  <a:pos x="0" y="1000"/>
                </a:cxn>
                <a:cxn ang="0">
                  <a:pos x="0" y="0"/>
                </a:cxn>
                <a:cxn ang="0">
                  <a:pos x="1000" y="0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32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2777" name="Freeform 9"/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0" y="0"/>
                </a:cxn>
                <a:cxn ang="0">
                  <a:pos x="1000" y="1000"/>
                </a:cxn>
                <a:cxn ang="0">
                  <a:pos x="0" y="1000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320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3379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443038"/>
            <a:ext cx="7083425" cy="1597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</p:sldLayoutIdLst>
  <p:transition advClick="0" advTm="8000"/>
  <p:txStyles>
    <p:titleStyle>
      <a:lvl1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292929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292929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292929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292929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92929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92929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92929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92929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-3238500" y="0"/>
            <a:ext cx="11923713" cy="3808413"/>
            <a:chOff x="-2040" y="0"/>
            <a:chExt cx="7511" cy="2399"/>
          </a:xfrm>
        </p:grpSpPr>
        <p:sp>
          <p:nvSpPr>
            <p:cNvPr id="2" name="AutoShape 2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G3" fmla="*/ G0 1 32000"/>
                <a:gd name="G4" fmla="*/ G0 1 32000"/>
                <a:gd name="G5" fmla="*/ G3 G4 1"/>
                <a:gd name="G6" fmla="+- 1 0 G5"/>
                <a:gd name="G7" fmla="sqrt G6"/>
                <a:gd name="G8" fmla="*/ 32000 G7 1"/>
                <a:gd name="G9" fmla="*/ G1 1 32000"/>
                <a:gd name="G10" fmla="*/ G1 1 32000"/>
                <a:gd name="G11" fmla="*/ G9 G10 1"/>
                <a:gd name="G12" fmla="+- 1 0 G11"/>
                <a:gd name="G13" fmla="sqrt G12"/>
                <a:gd name="G14" fmla="*/ 32000 G13 1"/>
                <a:gd name="G15" fmla="*/ G2 1 32000"/>
                <a:gd name="G16" fmla="*/ G2 1 32000"/>
                <a:gd name="G17" fmla="*/ G15 G16 1"/>
                <a:gd name="G18" fmla="+- 1 0 G17"/>
                <a:gd name="G19" fmla="sqrt G18"/>
                <a:gd name="G20" fmla="*/ 32000 G19 1"/>
                <a:gd name="G21" fmla="*/ G8 65535 1"/>
                <a:gd name="G22" fmla="*/ G14 65535 1"/>
                <a:gd name="G23" fmla="*/ G20 65535 1"/>
                <a:gd name="G24" fmla="+- G14 0 G0"/>
                <a:gd name="G25" fmla="?: G24 G14 G0"/>
                <a:gd name="G26" fmla="?: G24 G1 G21"/>
                <a:gd name="G27" fmla="+- G20 0 G0"/>
                <a:gd name="G28" fmla="?: G27 G20 G0"/>
                <a:gd name="G29" fmla="?: G27 G2 G8"/>
                <a:gd name="G30" fmla="+- G26 0 1"/>
                <a:gd name="G31" fmla="+- G29 1 0"/>
                <a:gd name="G32" fmla="+- G29 0 G8"/>
                <a:gd name="G33" fmla="?: G32 G23 G28"/>
                <a:gd name="G34" fmla="?: G32 G0 G28"/>
                <a:gd name="G35" fmla="?: G32 G8 G31"/>
                <a:gd name="G36" fmla="+- G21 0 G26"/>
                <a:gd name="G37" fmla="?: G36 G22 G25"/>
                <a:gd name="G38" fmla="?: G36 G0 G25"/>
                <a:gd name="G39" fmla="?: G36 G21 G30"/>
                <a:gd name="G40" fmla="min G25 G28"/>
                <a:gd name="G41" fmla="max G23 G22"/>
                <a:gd name="G42" fmla="max G41 G0"/>
                <a:gd name="T0" fmla="+- 0 G42 -32000"/>
                <a:gd name="T1" fmla="*/ T0 w 64000"/>
                <a:gd name="T2" fmla="+- 0 G26 -32000"/>
                <a:gd name="T3" fmla="*/ G26 h 64000"/>
                <a:gd name="T4" fmla="+- 0 G40 -32000"/>
                <a:gd name="T5" fmla="*/ T4 w 64000"/>
                <a:gd name="T6" fmla="+- 0 G29 -32000"/>
                <a:gd name="T7" fmla="*/ G29 h 64000"/>
              </a:gdLst>
              <a:ahLst/>
              <a:cxnLst>
                <a:cxn ang="0">
                  <a:pos x="64000" y="32000"/>
                </a:cxn>
                <a:cxn ang="0">
                  <a:pos x="32000" y="64000"/>
                </a:cxn>
                <a:cxn ang="0">
                  <a:pos x="0" y="32000"/>
                </a:cxn>
                <a:cxn ang="0">
                  <a:pos x="32000" y="0"/>
                </a:cxn>
                <a:cxn ang="0">
                  <a:pos x="64000" y="31999"/>
                </a:cxn>
                <a:cxn ang="0">
                  <a:pos x="64000" y="32000"/>
                </a:cxn>
                <a:cxn ang="0">
                  <a:pos x="63999" y="32001"/>
                </a:cxn>
                <a:cxn ang="0">
                  <a:pos x="50296" y="32001"/>
                </a:cxn>
                <a:cxn ang="0">
                  <a:pos x="50296" y="31999"/>
                </a:cxn>
                <a:cxn ang="0">
                  <a:pos x="63999" y="31998"/>
                </a:cxn>
                <a:cxn ang="0">
                  <a:pos x="64000" y="32000"/>
                </a:cxn>
              </a:cxnLst>
              <a:rect l="T1" t="T3" r="T5" b="T7"/>
              <a:pathLst>
                <a:path w="64000" h="64000">
                  <a:moveTo>
                    <a:pt x="64000" y="32000"/>
                  </a:moveTo>
                  <a:cubicBezTo>
                    <a:pt x="64000" y="49673"/>
                    <a:pt x="49673" y="64000"/>
                    <a:pt x="32000" y="64000"/>
                  </a:cubicBezTo>
                  <a:cubicBezTo>
                    <a:pt x="14326" y="64000"/>
                    <a:pt x="0" y="49673"/>
                    <a:pt x="0" y="32000"/>
                  </a:cubicBezTo>
                  <a:cubicBezTo>
                    <a:pt x="0" y="14326"/>
                    <a:pt x="14326" y="0"/>
                    <a:pt x="32000" y="0"/>
                  </a:cubicBezTo>
                  <a:cubicBezTo>
                    <a:pt x="49673" y="-1"/>
                    <a:pt x="63999" y="14326"/>
                    <a:pt x="64000" y="31999"/>
                  </a:cubicBezTo>
                  <a:lnTo>
                    <a:pt x="64000" y="32000"/>
                  </a:lnTo>
                  <a:cubicBezTo>
                    <a:pt x="64000" y="32000"/>
                    <a:pt x="63999" y="32001"/>
                    <a:pt x="63999" y="32001"/>
                  </a:cubicBezTo>
                  <a:lnTo>
                    <a:pt x="50296" y="32001"/>
                  </a:lnTo>
                  <a:lnTo>
                    <a:pt x="50296" y="31999"/>
                  </a:lnTo>
                  <a:lnTo>
                    <a:pt x="63999" y="31998"/>
                  </a:lnTo>
                  <a:cubicBezTo>
                    <a:pt x="63999" y="31998"/>
                    <a:pt x="64000" y="31999"/>
                    <a:pt x="64000" y="32000"/>
                  </a:cubicBezTo>
                  <a:close/>
                </a:path>
              </a:pathLst>
            </a:custGeom>
            <a:solidFill>
              <a:srgbClr val="99CC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" name="AutoShape 3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G3" fmla="*/ G0 1 32000"/>
                <a:gd name="G4" fmla="*/ G0 1 32000"/>
                <a:gd name="G5" fmla="*/ G3 G4 1"/>
                <a:gd name="G6" fmla="+- 1 0 G5"/>
                <a:gd name="G7" fmla="sqrt G6"/>
                <a:gd name="G8" fmla="*/ 32000 G7 1"/>
                <a:gd name="G9" fmla="*/ G1 1 32000"/>
                <a:gd name="G10" fmla="*/ G1 1 32000"/>
                <a:gd name="G11" fmla="*/ G9 G10 1"/>
                <a:gd name="G12" fmla="+- 1 0 G11"/>
                <a:gd name="G13" fmla="sqrt G12"/>
                <a:gd name="G14" fmla="*/ 32000 G13 1"/>
                <a:gd name="G15" fmla="*/ G2 1 32000"/>
                <a:gd name="G16" fmla="*/ G2 1 32000"/>
                <a:gd name="G17" fmla="*/ G15 G16 1"/>
                <a:gd name="G18" fmla="+- 1 0 G17"/>
                <a:gd name="G19" fmla="sqrt G18"/>
                <a:gd name="G20" fmla="*/ 32000 G19 1"/>
                <a:gd name="G21" fmla="*/ G8 65535 1"/>
                <a:gd name="G22" fmla="*/ G14 65535 1"/>
                <a:gd name="G23" fmla="*/ G20 65535 1"/>
                <a:gd name="G24" fmla="+- G14 0 G0"/>
                <a:gd name="G25" fmla="?: G24 G14 G0"/>
                <a:gd name="G26" fmla="?: G24 G1 G21"/>
                <a:gd name="G27" fmla="+- G20 0 G0"/>
                <a:gd name="G28" fmla="?: G27 G20 G0"/>
                <a:gd name="G29" fmla="?: G27 G2 G8"/>
                <a:gd name="G30" fmla="+- G26 0 1"/>
                <a:gd name="G31" fmla="+- G29 1 0"/>
                <a:gd name="G32" fmla="+- G29 0 G8"/>
                <a:gd name="G33" fmla="?: G32 G23 G28"/>
                <a:gd name="G34" fmla="?: G32 G0 G28"/>
                <a:gd name="G35" fmla="?: G32 G8 G31"/>
                <a:gd name="G36" fmla="+- G21 0 G26"/>
                <a:gd name="G37" fmla="?: G36 G22 G25"/>
                <a:gd name="G38" fmla="?: G36 G0 G25"/>
                <a:gd name="G39" fmla="?: G36 G21 G30"/>
                <a:gd name="G40" fmla="min G25 G28"/>
                <a:gd name="G41" fmla="max G23 G22"/>
                <a:gd name="G42" fmla="max G41 G0"/>
                <a:gd name="T0" fmla="+- 0 G42 -32000"/>
                <a:gd name="T1" fmla="*/ T0 w 64000"/>
                <a:gd name="T2" fmla="+- 0 G26 -32000"/>
                <a:gd name="T3" fmla="*/ G26 h 64000"/>
                <a:gd name="T4" fmla="+- 0 G40 -32000"/>
                <a:gd name="T5" fmla="*/ T4 w 64000"/>
                <a:gd name="T6" fmla="+- 0 G29 -32000"/>
                <a:gd name="T7" fmla="*/ G29 h 64000"/>
              </a:gdLst>
              <a:ahLst/>
              <a:cxnLst>
                <a:cxn ang="0">
                  <a:pos x="64000" y="32000"/>
                </a:cxn>
                <a:cxn ang="0">
                  <a:pos x="32000" y="64000"/>
                </a:cxn>
                <a:cxn ang="0">
                  <a:pos x="0" y="32000"/>
                </a:cxn>
                <a:cxn ang="0">
                  <a:pos x="32000" y="0"/>
                </a:cxn>
                <a:cxn ang="0">
                  <a:pos x="64000" y="31999"/>
                </a:cxn>
                <a:cxn ang="0">
                  <a:pos x="64000" y="32000"/>
                </a:cxn>
                <a:cxn ang="0">
                  <a:pos x="63999" y="32001"/>
                </a:cxn>
                <a:cxn ang="0">
                  <a:pos x="50077" y="32001"/>
                </a:cxn>
                <a:cxn ang="0">
                  <a:pos x="50077" y="31999"/>
                </a:cxn>
                <a:cxn ang="0">
                  <a:pos x="63999" y="31998"/>
                </a:cxn>
                <a:cxn ang="0">
                  <a:pos x="64000" y="32000"/>
                </a:cxn>
              </a:cxnLst>
              <a:rect l="T1" t="T3" r="T5" b="T7"/>
              <a:pathLst>
                <a:path w="64000" h="64000">
                  <a:moveTo>
                    <a:pt x="64000" y="32000"/>
                  </a:moveTo>
                  <a:cubicBezTo>
                    <a:pt x="64000" y="49673"/>
                    <a:pt x="49673" y="64000"/>
                    <a:pt x="32000" y="64000"/>
                  </a:cubicBezTo>
                  <a:cubicBezTo>
                    <a:pt x="14326" y="64000"/>
                    <a:pt x="0" y="49673"/>
                    <a:pt x="0" y="32000"/>
                  </a:cubicBezTo>
                  <a:cubicBezTo>
                    <a:pt x="0" y="14326"/>
                    <a:pt x="14326" y="0"/>
                    <a:pt x="32000" y="0"/>
                  </a:cubicBezTo>
                  <a:cubicBezTo>
                    <a:pt x="49673" y="-1"/>
                    <a:pt x="63999" y="14326"/>
                    <a:pt x="64000" y="31999"/>
                  </a:cubicBezTo>
                  <a:lnTo>
                    <a:pt x="64000" y="32000"/>
                  </a:lnTo>
                  <a:cubicBezTo>
                    <a:pt x="64000" y="32000"/>
                    <a:pt x="63999" y="32001"/>
                    <a:pt x="63999" y="32001"/>
                  </a:cubicBezTo>
                  <a:lnTo>
                    <a:pt x="50077" y="32001"/>
                  </a:lnTo>
                  <a:lnTo>
                    <a:pt x="50077" y="31999"/>
                  </a:lnTo>
                  <a:lnTo>
                    <a:pt x="63999" y="31998"/>
                  </a:lnTo>
                  <a:cubicBezTo>
                    <a:pt x="63999" y="31998"/>
                    <a:pt x="64000" y="31999"/>
                    <a:pt x="64000" y="32000"/>
                  </a:cubicBezTo>
                  <a:close/>
                </a:path>
              </a:pathLst>
            </a:custGeom>
            <a:solidFill>
              <a:srgbClr val="0066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" name="Line 4"/>
            <p:cNvSpPr>
              <a:spLocks noChangeShapeType="1"/>
            </p:cNvSpPr>
            <p:nvPr/>
          </p:nvSpPr>
          <p:spPr bwMode="auto">
            <a:xfrm>
              <a:off x="864" y="960"/>
              <a:ext cx="4608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3481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249238"/>
            <a:ext cx="7310437" cy="1189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482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0437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30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800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801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0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77B2E94-8AB0-439A-AA64-078A41230E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</p:sldLayoutIdLst>
  <p:transition advClick="0" advTm="8000"/>
  <p:txStyles>
    <p:titleStyle>
      <a:lvl1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6666"/>
          </a:solidFill>
          <a:latin typeface="+mj-lt"/>
          <a:ea typeface="+mj-ea"/>
          <a:cs typeface="+mj-cs"/>
        </a:defRPr>
      </a:lvl1pPr>
      <a:lvl2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6666"/>
          </a:solidFill>
          <a:latin typeface="Arial" charset="0"/>
          <a:ea typeface="DejaVu Sans" charset="0"/>
          <a:cs typeface="DejaVu Sans" charset="0"/>
        </a:defRPr>
      </a:lvl2pPr>
      <a:lvl3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6666"/>
          </a:solidFill>
          <a:latin typeface="Arial" charset="0"/>
          <a:ea typeface="DejaVu Sans" charset="0"/>
          <a:cs typeface="DejaVu Sans" charset="0"/>
        </a:defRPr>
      </a:lvl3pPr>
      <a:lvl4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6666"/>
          </a:solidFill>
          <a:latin typeface="Arial" charset="0"/>
          <a:ea typeface="DejaVu Sans" charset="0"/>
          <a:cs typeface="DejaVu Sans" charset="0"/>
        </a:defRPr>
      </a:lvl4pPr>
      <a:lvl5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6666"/>
          </a:solidFill>
          <a:latin typeface="Arial" charset="0"/>
          <a:ea typeface="DejaVu Sans" charset="0"/>
          <a:cs typeface="DejaVu Sans" charset="0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6666"/>
          </a:solidFill>
          <a:latin typeface="Arial" charset="0"/>
          <a:ea typeface="DejaVu Sans" charset="0"/>
          <a:cs typeface="DejaVu Sans" charset="0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6666"/>
          </a:solidFill>
          <a:latin typeface="Arial" charset="0"/>
          <a:ea typeface="DejaVu Sans" charset="0"/>
          <a:cs typeface="DejaVu Sans" charset="0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6666"/>
          </a:solidFill>
          <a:latin typeface="Arial" charset="0"/>
          <a:ea typeface="DejaVu Sans" charset="0"/>
          <a:cs typeface="DejaVu Sans" charset="0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6666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1" fontAlgn="base" hangingPunct="1">
        <a:spcBef>
          <a:spcPts val="7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19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9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-3222625" y="304800"/>
            <a:ext cx="11907838" cy="4722813"/>
            <a:chOff x="-2030" y="192"/>
            <a:chExt cx="7501" cy="2975"/>
          </a:xfrm>
        </p:grpSpPr>
        <p:sp>
          <p:nvSpPr>
            <p:cNvPr id="2" name="Line 2"/>
            <p:cNvSpPr>
              <a:spLocks noChangeShapeType="1"/>
            </p:cNvSpPr>
            <p:nvPr/>
          </p:nvSpPr>
          <p:spPr bwMode="auto">
            <a:xfrm>
              <a:off x="912" y="1584"/>
              <a:ext cx="456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" name="AutoShape 3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G3" fmla="*/ G0 1 32000"/>
                <a:gd name="G4" fmla="*/ G0 1 32000"/>
                <a:gd name="G5" fmla="*/ G3 G4 1"/>
                <a:gd name="G6" fmla="+- 1 0 G5"/>
                <a:gd name="G7" fmla="sqrt G6"/>
                <a:gd name="G8" fmla="*/ 32000 G7 1"/>
                <a:gd name="G9" fmla="*/ G1 1 32000"/>
                <a:gd name="G10" fmla="*/ G1 1 32000"/>
                <a:gd name="G11" fmla="*/ G9 G10 1"/>
                <a:gd name="G12" fmla="+- 1 0 G11"/>
                <a:gd name="G13" fmla="sqrt G12"/>
                <a:gd name="G14" fmla="*/ 32000 G13 1"/>
                <a:gd name="G15" fmla="*/ G2 1 32000"/>
                <a:gd name="G16" fmla="*/ G2 1 32000"/>
                <a:gd name="G17" fmla="*/ G15 G16 1"/>
                <a:gd name="G18" fmla="+- 1 0 G17"/>
                <a:gd name="G19" fmla="sqrt G18"/>
                <a:gd name="G20" fmla="*/ 32000 G19 1"/>
                <a:gd name="G21" fmla="*/ G8 65535 1"/>
                <a:gd name="G22" fmla="*/ G14 65535 1"/>
                <a:gd name="G23" fmla="*/ G20 65535 1"/>
                <a:gd name="G24" fmla="+- G14 0 G0"/>
                <a:gd name="G25" fmla="?: G24 G14 G0"/>
                <a:gd name="G26" fmla="?: G24 G1 G21"/>
                <a:gd name="G27" fmla="+- G20 0 G0"/>
                <a:gd name="G28" fmla="?: G27 G20 G0"/>
                <a:gd name="G29" fmla="?: G27 G2 G8"/>
                <a:gd name="G30" fmla="+- G26 0 1"/>
                <a:gd name="G31" fmla="+- G29 1 0"/>
                <a:gd name="G32" fmla="+- G29 0 G8"/>
                <a:gd name="G33" fmla="?: G32 G23 G28"/>
                <a:gd name="G34" fmla="?: G32 G0 G28"/>
                <a:gd name="G35" fmla="?: G32 G8 G31"/>
                <a:gd name="G36" fmla="+- G21 0 G26"/>
                <a:gd name="G37" fmla="?: G36 G22 G25"/>
                <a:gd name="G38" fmla="?: G36 G0 G25"/>
                <a:gd name="G39" fmla="?: G36 G21 G30"/>
                <a:gd name="G40" fmla="min G25 G28"/>
                <a:gd name="G41" fmla="max G23 G22"/>
                <a:gd name="G42" fmla="max G41 G0"/>
                <a:gd name="T0" fmla="+- 0 G42 -32000"/>
                <a:gd name="T1" fmla="*/ T0 w 64000"/>
                <a:gd name="T2" fmla="+- 0 G26 -32000"/>
                <a:gd name="T3" fmla="*/ G26 h 64000"/>
                <a:gd name="T4" fmla="+- 0 G40 -32000"/>
                <a:gd name="T5" fmla="*/ T4 w 64000"/>
                <a:gd name="T6" fmla="+- 0 G29 -32000"/>
                <a:gd name="T7" fmla="*/ G29 h 64000"/>
              </a:gdLst>
              <a:ahLst/>
              <a:cxnLst>
                <a:cxn ang="0">
                  <a:pos x="32000" y="63999"/>
                </a:cxn>
                <a:cxn ang="0">
                  <a:pos x="32000" y="64000"/>
                </a:cxn>
                <a:cxn ang="0">
                  <a:pos x="0" y="32000"/>
                </a:cxn>
                <a:cxn ang="0">
                  <a:pos x="32000" y="0"/>
                </a:cxn>
                <a:cxn ang="0">
                  <a:pos x="64000" y="32000"/>
                </a:cxn>
                <a:cxn ang="0">
                  <a:pos x="43303" y="61936"/>
                </a:cxn>
                <a:cxn ang="0">
                  <a:pos x="43303" y="61936"/>
                </a:cxn>
                <a:cxn ang="0">
                  <a:pos x="43303" y="61937"/>
                </a:cxn>
                <a:cxn ang="0">
                  <a:pos x="44083" y="64001"/>
                </a:cxn>
                <a:cxn ang="0">
                  <a:pos x="44083" y="2097151999"/>
                </a:cxn>
                <a:cxn ang="0">
                  <a:pos x="32000" y="63999"/>
                </a:cxn>
              </a:cxnLst>
              <a:rect l="T1" t="T3" r="T5" b="T7"/>
              <a:pathLst>
                <a:path w="64000" h="64000">
                  <a:moveTo>
                    <a:pt x="32000" y="63999"/>
                  </a:moveTo>
                  <a:cubicBezTo>
                    <a:pt x="32000" y="63999"/>
                    <a:pt x="32000" y="63999"/>
                    <a:pt x="32000" y="64000"/>
                  </a:cubicBezTo>
                  <a:cubicBezTo>
                    <a:pt x="14326" y="64000"/>
                    <a:pt x="0" y="49673"/>
                    <a:pt x="0" y="32000"/>
                  </a:cubicBezTo>
                  <a:cubicBezTo>
                    <a:pt x="0" y="14326"/>
                    <a:pt x="14326" y="0"/>
                    <a:pt x="32000" y="0"/>
                  </a:cubicBezTo>
                  <a:cubicBezTo>
                    <a:pt x="49673" y="0"/>
                    <a:pt x="64000" y="14326"/>
                    <a:pt x="64000" y="32000"/>
                  </a:cubicBezTo>
                  <a:cubicBezTo>
                    <a:pt x="64000" y="45312"/>
                    <a:pt x="55758" y="57234"/>
                    <a:pt x="43303" y="61936"/>
                  </a:cubicBezTo>
                  <a:cubicBezTo>
                    <a:pt x="43303" y="61936"/>
                    <a:pt x="43303" y="61937"/>
                    <a:pt x="43303" y="61937"/>
                  </a:cubicBezTo>
                  <a:lnTo>
                    <a:pt x="44083" y="64001"/>
                  </a:lnTo>
                  <a:lnTo>
                    <a:pt x="44083" y="2097151999"/>
                  </a:lnTo>
                  <a:lnTo>
                    <a:pt x="32000" y="63999"/>
                  </a:lnTo>
                  <a:close/>
                </a:path>
              </a:pathLst>
            </a:custGeom>
            <a:solidFill>
              <a:srgbClr val="99CC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4820" name="AutoShape 4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G3" fmla="*/ G0 1 32000"/>
                <a:gd name="G4" fmla="*/ G0 1 32000"/>
                <a:gd name="G5" fmla="*/ G3 G4 1"/>
                <a:gd name="G6" fmla="+- 1 0 G5"/>
                <a:gd name="G7" fmla="sqrt G6"/>
                <a:gd name="G8" fmla="*/ 32000 G7 1"/>
                <a:gd name="G9" fmla="*/ G1 1 32000"/>
                <a:gd name="G10" fmla="*/ G1 1 32000"/>
                <a:gd name="G11" fmla="*/ G9 G10 1"/>
                <a:gd name="G12" fmla="+- 1 0 G11"/>
                <a:gd name="G13" fmla="sqrt G12"/>
                <a:gd name="G14" fmla="*/ 32000 G13 1"/>
                <a:gd name="G15" fmla="*/ G2 1 32000"/>
                <a:gd name="G16" fmla="*/ G2 1 32000"/>
                <a:gd name="G17" fmla="*/ G15 G16 1"/>
                <a:gd name="G18" fmla="+- 1 0 G17"/>
                <a:gd name="G19" fmla="sqrt G18"/>
                <a:gd name="G20" fmla="*/ 32000 G19 1"/>
                <a:gd name="G21" fmla="*/ G8 65535 1"/>
                <a:gd name="G22" fmla="*/ G14 65535 1"/>
                <a:gd name="G23" fmla="*/ G20 65535 1"/>
                <a:gd name="G24" fmla="+- G14 0 G0"/>
                <a:gd name="G25" fmla="?: G24 G14 G0"/>
                <a:gd name="G26" fmla="?: G24 G1 G21"/>
                <a:gd name="G27" fmla="+- G20 0 G0"/>
                <a:gd name="G28" fmla="?: G27 G20 G0"/>
                <a:gd name="G29" fmla="?: G27 G2 G8"/>
                <a:gd name="G30" fmla="+- G26 0 1"/>
                <a:gd name="G31" fmla="+- G29 1 0"/>
                <a:gd name="G32" fmla="+- G29 0 G8"/>
                <a:gd name="G33" fmla="?: G32 G23 G28"/>
                <a:gd name="G34" fmla="?: G32 G0 G28"/>
                <a:gd name="G35" fmla="?: G32 G8 G31"/>
                <a:gd name="G36" fmla="+- G21 0 G26"/>
                <a:gd name="G37" fmla="?: G36 G22 G25"/>
                <a:gd name="G38" fmla="?: G36 G0 G25"/>
                <a:gd name="G39" fmla="?: G36 G21 G30"/>
                <a:gd name="G40" fmla="min G25 G28"/>
                <a:gd name="G41" fmla="max G23 G22"/>
                <a:gd name="G42" fmla="max G41 G0"/>
                <a:gd name="T0" fmla="+- 0 G42 -32000"/>
                <a:gd name="T1" fmla="*/ T0 w 64000"/>
                <a:gd name="T2" fmla="+- 0 G26 -32000"/>
                <a:gd name="T3" fmla="*/ G26 h 64000"/>
                <a:gd name="T4" fmla="+- 0 G40 -32000"/>
                <a:gd name="T5" fmla="*/ T4 w 64000"/>
                <a:gd name="T6" fmla="+- 0 G29 -32000"/>
                <a:gd name="T7" fmla="*/ G29 h 64000"/>
              </a:gdLst>
              <a:ahLst/>
              <a:cxnLst>
                <a:cxn ang="0">
                  <a:pos x="64000" y="32000"/>
                </a:cxn>
                <a:cxn ang="0">
                  <a:pos x="32000" y="64000"/>
                </a:cxn>
                <a:cxn ang="0">
                  <a:pos x="0" y="32000"/>
                </a:cxn>
                <a:cxn ang="0">
                  <a:pos x="32000" y="0"/>
                </a:cxn>
                <a:cxn ang="0">
                  <a:pos x="64000" y="31999"/>
                </a:cxn>
                <a:cxn ang="0">
                  <a:pos x="64000" y="32000"/>
                </a:cxn>
                <a:cxn ang="0">
                  <a:pos x="63999" y="32001"/>
                </a:cxn>
                <a:cxn ang="0">
                  <a:pos x="50994" y="32001"/>
                </a:cxn>
                <a:cxn ang="0">
                  <a:pos x="50994" y="31999"/>
                </a:cxn>
                <a:cxn ang="0">
                  <a:pos x="63999" y="31998"/>
                </a:cxn>
                <a:cxn ang="0">
                  <a:pos x="64000" y="32000"/>
                </a:cxn>
              </a:cxnLst>
              <a:rect l="T1" t="T3" r="T5" b="T7"/>
              <a:pathLst>
                <a:path w="64000" h="64000">
                  <a:moveTo>
                    <a:pt x="64000" y="32000"/>
                  </a:moveTo>
                  <a:cubicBezTo>
                    <a:pt x="64000" y="49673"/>
                    <a:pt x="49673" y="64000"/>
                    <a:pt x="32000" y="64000"/>
                  </a:cubicBezTo>
                  <a:cubicBezTo>
                    <a:pt x="14326" y="64000"/>
                    <a:pt x="0" y="49673"/>
                    <a:pt x="0" y="32000"/>
                  </a:cubicBezTo>
                  <a:cubicBezTo>
                    <a:pt x="0" y="14326"/>
                    <a:pt x="14326" y="0"/>
                    <a:pt x="32000" y="0"/>
                  </a:cubicBezTo>
                  <a:cubicBezTo>
                    <a:pt x="49673" y="-1"/>
                    <a:pt x="63999" y="14326"/>
                    <a:pt x="64000" y="31999"/>
                  </a:cubicBezTo>
                  <a:lnTo>
                    <a:pt x="64000" y="32000"/>
                  </a:lnTo>
                  <a:cubicBezTo>
                    <a:pt x="64000" y="32000"/>
                    <a:pt x="63999" y="32001"/>
                    <a:pt x="63999" y="32001"/>
                  </a:cubicBezTo>
                  <a:lnTo>
                    <a:pt x="50994" y="32001"/>
                  </a:lnTo>
                  <a:lnTo>
                    <a:pt x="50994" y="31999"/>
                  </a:lnTo>
                  <a:lnTo>
                    <a:pt x="63999" y="31998"/>
                  </a:lnTo>
                  <a:cubicBezTo>
                    <a:pt x="63999" y="31998"/>
                    <a:pt x="64000" y="31999"/>
                    <a:pt x="64000" y="32000"/>
                  </a:cubicBezTo>
                  <a:close/>
                </a:path>
              </a:pathLst>
            </a:custGeom>
            <a:solidFill>
              <a:srgbClr val="0066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3584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443038" y="984250"/>
            <a:ext cx="7235825" cy="1441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30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4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0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C3585F6-1044-48D2-89F3-2911FDE7AD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</p:sldLayoutIdLst>
  <p:transition advClick="0" advTm="8000"/>
  <p:txStyles>
    <p:titleStyle>
      <a:lvl1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6666"/>
          </a:solidFill>
          <a:latin typeface="+mj-lt"/>
          <a:ea typeface="+mj-ea"/>
          <a:cs typeface="+mj-cs"/>
        </a:defRPr>
      </a:lvl1pPr>
      <a:lvl2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6666"/>
          </a:solidFill>
          <a:latin typeface="Arial" charset="0"/>
          <a:ea typeface="DejaVu Sans" charset="0"/>
          <a:cs typeface="DejaVu Sans" charset="0"/>
        </a:defRPr>
      </a:lvl2pPr>
      <a:lvl3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6666"/>
          </a:solidFill>
          <a:latin typeface="Arial" charset="0"/>
          <a:ea typeface="DejaVu Sans" charset="0"/>
          <a:cs typeface="DejaVu Sans" charset="0"/>
        </a:defRPr>
      </a:lvl3pPr>
      <a:lvl4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6666"/>
          </a:solidFill>
          <a:latin typeface="Arial" charset="0"/>
          <a:ea typeface="DejaVu Sans" charset="0"/>
          <a:cs typeface="DejaVu Sans" charset="0"/>
        </a:defRPr>
      </a:lvl4pPr>
      <a:lvl5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6666"/>
          </a:solidFill>
          <a:latin typeface="Arial" charset="0"/>
          <a:ea typeface="DejaVu Sans" charset="0"/>
          <a:cs typeface="DejaVu Sans" charset="0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6666"/>
          </a:solidFill>
          <a:latin typeface="Arial" charset="0"/>
          <a:ea typeface="DejaVu Sans" charset="0"/>
          <a:cs typeface="DejaVu Sans" charset="0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6666"/>
          </a:solidFill>
          <a:latin typeface="Arial" charset="0"/>
          <a:ea typeface="DejaVu Sans" charset="0"/>
          <a:cs typeface="DejaVu Sans" charset="0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6666"/>
          </a:solidFill>
          <a:latin typeface="Arial" charset="0"/>
          <a:ea typeface="DejaVu Sans" charset="0"/>
          <a:cs typeface="DejaVu Sans" charset="0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6666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1" fontAlgn="base" hangingPunct="1">
        <a:spcBef>
          <a:spcPts val="7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19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9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1071563" y="304800"/>
            <a:ext cx="7612062" cy="1104900"/>
            <a:chOff x="675" y="192"/>
            <a:chExt cx="4795" cy="696"/>
          </a:xfrm>
        </p:grpSpPr>
        <p:sp>
          <p:nvSpPr>
            <p:cNvPr id="2" name="Oval 2"/>
            <p:cNvSpPr>
              <a:spLocks noChangeArrowheads="1"/>
            </p:cNvSpPr>
            <p:nvPr/>
          </p:nvSpPr>
          <p:spPr bwMode="auto">
            <a:xfrm flipH="1">
              <a:off x="3067" y="192"/>
              <a:ext cx="696" cy="696"/>
            </a:xfrm>
            <a:prstGeom prst="ellipse">
              <a:avLst/>
            </a:prstGeom>
            <a:solidFill>
              <a:srgbClr val="D9D8E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" name="Oval 3"/>
            <p:cNvSpPr>
              <a:spLocks noChangeArrowheads="1"/>
            </p:cNvSpPr>
            <p:nvPr/>
          </p:nvSpPr>
          <p:spPr bwMode="auto">
            <a:xfrm flipH="1">
              <a:off x="4776" y="192"/>
              <a:ext cx="695" cy="696"/>
            </a:xfrm>
            <a:prstGeom prst="ellipse">
              <a:avLst/>
            </a:prstGeom>
            <a:solidFill>
              <a:srgbClr val="D9D8E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5844" name="Oval 4"/>
            <p:cNvSpPr>
              <a:spLocks noChangeArrowheads="1"/>
            </p:cNvSpPr>
            <p:nvPr/>
          </p:nvSpPr>
          <p:spPr bwMode="auto">
            <a:xfrm flipH="1">
              <a:off x="675" y="193"/>
              <a:ext cx="695" cy="696"/>
            </a:xfrm>
            <a:prstGeom prst="ellipse">
              <a:avLst/>
            </a:prstGeom>
            <a:solidFill>
              <a:srgbClr val="D9D8E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5845" name="Oval 5"/>
            <p:cNvSpPr>
              <a:spLocks noChangeArrowheads="1"/>
            </p:cNvSpPr>
            <p:nvPr/>
          </p:nvSpPr>
          <p:spPr bwMode="auto">
            <a:xfrm flipH="1">
              <a:off x="3983" y="192"/>
              <a:ext cx="695" cy="696"/>
            </a:xfrm>
            <a:prstGeom prst="ellipse">
              <a:avLst/>
            </a:prstGeom>
            <a:noFill/>
            <a:ln w="28440">
              <a:solidFill>
                <a:srgbClr val="D9D8E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5846" name="Oval 6"/>
            <p:cNvSpPr>
              <a:spLocks noChangeArrowheads="1"/>
            </p:cNvSpPr>
            <p:nvPr/>
          </p:nvSpPr>
          <p:spPr bwMode="auto">
            <a:xfrm flipH="1">
              <a:off x="1486" y="192"/>
              <a:ext cx="695" cy="696"/>
            </a:xfrm>
            <a:prstGeom prst="ellipse">
              <a:avLst/>
            </a:prstGeom>
            <a:noFill/>
            <a:ln w="28440">
              <a:solidFill>
                <a:srgbClr val="D9D8E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3686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7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35848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30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9" name="Rectangle 9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0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50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0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5F700565-DE2F-4274-B3DC-94F43EB5C1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687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0663"/>
            <a:ext cx="8226425" cy="1250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0" r:id="rId9"/>
    <p:sldLayoutId id="2147484081" r:id="rId10"/>
    <p:sldLayoutId id="2147484082" r:id="rId11"/>
  </p:sldLayoutIdLst>
  <p:transition advClick="0" advTm="8000"/>
  <p:txStyles>
    <p:titleStyle>
      <a:lvl1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6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7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3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1658938" y="1600200"/>
            <a:ext cx="6835775" cy="3198813"/>
            <a:chOff x="1045" y="1008"/>
            <a:chExt cx="4306" cy="2015"/>
          </a:xfrm>
        </p:grpSpPr>
        <p:sp>
          <p:nvSpPr>
            <p:cNvPr id="2" name="Oval 2"/>
            <p:cNvSpPr>
              <a:spLocks noChangeArrowheads="1"/>
            </p:cNvSpPr>
            <p:nvPr/>
          </p:nvSpPr>
          <p:spPr bwMode="auto">
            <a:xfrm flipH="1">
              <a:off x="4392" y="1008"/>
              <a:ext cx="960" cy="960"/>
            </a:xfrm>
            <a:prstGeom prst="ellipse">
              <a:avLst/>
            </a:prstGeom>
            <a:solidFill>
              <a:srgbClr val="D9D8E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6867" name="Oval 3"/>
            <p:cNvSpPr>
              <a:spLocks noChangeArrowheads="1"/>
            </p:cNvSpPr>
            <p:nvPr/>
          </p:nvSpPr>
          <p:spPr bwMode="auto">
            <a:xfrm flipH="1">
              <a:off x="3264" y="1008"/>
              <a:ext cx="960" cy="960"/>
            </a:xfrm>
            <a:prstGeom prst="ellipse">
              <a:avLst/>
            </a:prstGeom>
            <a:solidFill>
              <a:srgbClr val="D9D8E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6868" name="Oval 4"/>
            <p:cNvSpPr>
              <a:spLocks noChangeArrowheads="1"/>
            </p:cNvSpPr>
            <p:nvPr/>
          </p:nvSpPr>
          <p:spPr bwMode="auto">
            <a:xfrm flipH="1">
              <a:off x="2136" y="1008"/>
              <a:ext cx="960" cy="960"/>
            </a:xfrm>
            <a:prstGeom prst="ellipse">
              <a:avLst/>
            </a:prstGeom>
            <a:noFill/>
            <a:ln w="28440">
              <a:solidFill>
                <a:srgbClr val="D9D8E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6869" name="Oval 5"/>
            <p:cNvSpPr>
              <a:spLocks noChangeArrowheads="1"/>
            </p:cNvSpPr>
            <p:nvPr/>
          </p:nvSpPr>
          <p:spPr bwMode="auto">
            <a:xfrm flipH="1">
              <a:off x="2136" y="2064"/>
              <a:ext cx="960" cy="960"/>
            </a:xfrm>
            <a:prstGeom prst="ellipse">
              <a:avLst/>
            </a:prstGeom>
            <a:solidFill>
              <a:srgbClr val="D9D8E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" name="Oval 6"/>
            <p:cNvSpPr>
              <a:spLocks noChangeArrowheads="1"/>
            </p:cNvSpPr>
            <p:nvPr/>
          </p:nvSpPr>
          <p:spPr bwMode="auto">
            <a:xfrm flipH="1">
              <a:off x="1045" y="2064"/>
              <a:ext cx="960" cy="960"/>
            </a:xfrm>
            <a:prstGeom prst="ellipse">
              <a:avLst/>
            </a:prstGeom>
            <a:solidFill>
              <a:srgbClr val="D9D8E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6871" name="Oval 7"/>
            <p:cNvSpPr>
              <a:spLocks noChangeArrowheads="1"/>
            </p:cNvSpPr>
            <p:nvPr/>
          </p:nvSpPr>
          <p:spPr bwMode="auto">
            <a:xfrm flipH="1">
              <a:off x="4392" y="2064"/>
              <a:ext cx="960" cy="960"/>
            </a:xfrm>
            <a:prstGeom prst="ellipse">
              <a:avLst/>
            </a:prstGeom>
            <a:noFill/>
            <a:ln w="28440">
              <a:solidFill>
                <a:srgbClr val="D9D8E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36872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30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73" name="Rectangle 9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0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74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0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C33E2E3-5FF7-4EC6-B03C-F346D477B1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7894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219200"/>
            <a:ext cx="7769225" cy="1930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</p:sldLayoutIdLst>
  <p:transition advClick="0" advTm="8000"/>
  <p:txStyles>
    <p:titleStyle>
      <a:lvl1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6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7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3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01625" y="174625"/>
            <a:ext cx="8507413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1625" y="1676400"/>
            <a:ext cx="8537575" cy="441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04800" y="6245225"/>
            <a:ext cx="22828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2828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9CCFD3A-B021-4B3F-9A37-87892137A8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  <p:sldLayoutId id="2147484097" r:id="rId2"/>
    <p:sldLayoutId id="2147484098" r:id="rId3"/>
    <p:sldLayoutId id="2147484099" r:id="rId4"/>
    <p:sldLayoutId id="2147484100" r:id="rId5"/>
    <p:sldLayoutId id="2147484101" r:id="rId6"/>
    <p:sldLayoutId id="2147484102" r:id="rId7"/>
    <p:sldLayoutId id="2147484103" r:id="rId8"/>
    <p:sldLayoutId id="2147484104" r:id="rId9"/>
    <p:sldLayoutId id="2147484105" r:id="rId10"/>
    <p:sldLayoutId id="2147484106" r:id="rId11"/>
  </p:sldLayoutIdLst>
  <p:transition advClick="0" advTm="800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B7E7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B7E7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DejaVu Sans" charset="0"/>
          <a:cs typeface="DejaVu Sans" charset="0"/>
        </a:defRPr>
      </a:lvl2pPr>
      <a:lvl3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B7E7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DejaVu Sans" charset="0"/>
          <a:cs typeface="DejaVu Sans" charset="0"/>
        </a:defRPr>
      </a:lvl3pPr>
      <a:lvl4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B7E7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DejaVu Sans" charset="0"/>
          <a:cs typeface="DejaVu Sans" charset="0"/>
        </a:defRPr>
      </a:lvl4pPr>
      <a:lvl5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B7E7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DejaVu Sans" charset="0"/>
          <a:cs typeface="DejaVu Sans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B7E7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DejaVu Sans" charset="0"/>
          <a:cs typeface="DejaVu Sans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B7E7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DejaVu Sans" charset="0"/>
          <a:cs typeface="DejaVu Sans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B7E7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DejaVu Sans" charset="0"/>
          <a:cs typeface="DejaVu Sans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B7E7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981200"/>
            <a:ext cx="7769225" cy="1597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304800" y="6245225"/>
            <a:ext cx="22828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2828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959E35A-67DD-4E2D-989A-E2713299A3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10" r:id="rId3"/>
    <p:sldLayoutId id="2147484111" r:id="rId4"/>
    <p:sldLayoutId id="2147484112" r:id="rId5"/>
    <p:sldLayoutId id="2147484113" r:id="rId6"/>
    <p:sldLayoutId id="2147484114" r:id="rId7"/>
    <p:sldLayoutId id="2147484115" r:id="rId8"/>
    <p:sldLayoutId id="2147484116" r:id="rId9"/>
    <p:sldLayoutId id="2147484117" r:id="rId10"/>
    <p:sldLayoutId id="2147484118" r:id="rId11"/>
  </p:sldLayoutIdLst>
  <p:transition advClick="0" advTm="800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B7E7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B7E7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DejaVu Sans" charset="0"/>
          <a:cs typeface="DejaVu Sans" charset="0"/>
        </a:defRPr>
      </a:lvl2pPr>
      <a:lvl3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B7E7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DejaVu Sans" charset="0"/>
          <a:cs typeface="DejaVu Sans" charset="0"/>
        </a:defRPr>
      </a:lvl3pPr>
      <a:lvl4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B7E7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DejaVu Sans" charset="0"/>
          <a:cs typeface="DejaVu Sans" charset="0"/>
        </a:defRPr>
      </a:lvl4pPr>
      <a:lvl5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B7E7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DejaVu Sans" charset="0"/>
          <a:cs typeface="DejaVu Sans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B7E7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DejaVu Sans" charset="0"/>
          <a:cs typeface="DejaVu Sans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B7E7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DejaVu Sans" charset="0"/>
          <a:cs typeface="DejaVu Sans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B7E7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DejaVu Sans" charset="0"/>
          <a:cs typeface="DejaVu Sans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B7E7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0" y="2438400"/>
            <a:ext cx="9142413" cy="4044950"/>
            <a:chOff x="0" y="1536"/>
            <a:chExt cx="5759" cy="2548"/>
          </a:xfrm>
        </p:grpSpPr>
        <p:sp>
          <p:nvSpPr>
            <p:cNvPr id="2" name="Rectangle 2"/>
            <p:cNvSpPr>
              <a:spLocks noChangeArrowheads="1"/>
            </p:cNvSpPr>
            <p:nvPr/>
          </p:nvSpPr>
          <p:spPr bwMode="auto">
            <a:xfrm rot="20160000">
              <a:off x="2123" y="2593"/>
              <a:ext cx="3072" cy="384"/>
            </a:xfrm>
            <a:prstGeom prst="rect">
              <a:avLst/>
            </a:prstGeom>
            <a:gradFill rotWithShape="0">
              <a:gsLst>
                <a:gs pos="0">
                  <a:srgbClr val="006666"/>
                </a:gs>
                <a:gs pos="50000">
                  <a:srgbClr val="005F5F"/>
                </a:gs>
                <a:gs pos="100000">
                  <a:srgbClr val="006666"/>
                </a:gs>
              </a:gsLst>
              <a:lin ang="81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0963" name="Freeform 3"/>
            <p:cNvSpPr>
              <a:spLocks noChangeArrowheads="1"/>
            </p:cNvSpPr>
            <p:nvPr/>
          </p:nvSpPr>
          <p:spPr bwMode="auto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E6B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0964" name="Freeform 4"/>
            <p:cNvSpPr>
              <a:spLocks noChangeArrowheads="1"/>
            </p:cNvSpPr>
            <p:nvPr/>
          </p:nvSpPr>
          <p:spPr bwMode="auto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rgbClr val="006E6B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0965" name="Freeform 5"/>
            <p:cNvSpPr>
              <a:spLocks noChangeArrowheads="1"/>
            </p:cNvSpPr>
            <p:nvPr/>
          </p:nvSpPr>
          <p:spPr bwMode="auto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rgbClr val="2D8785"/>
                </a:gs>
                <a:gs pos="100000">
                  <a:srgbClr val="006E6B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0966" name="Freeform 6"/>
            <p:cNvSpPr>
              <a:spLocks noChangeArrowheads="1"/>
            </p:cNvSpPr>
            <p:nvPr/>
          </p:nvSpPr>
          <p:spPr bwMode="auto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0967" name="Freeform 7"/>
            <p:cNvSpPr>
              <a:spLocks noChangeArrowheads="1"/>
            </p:cNvSpPr>
            <p:nvPr/>
          </p:nvSpPr>
          <p:spPr bwMode="auto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0968" name="Freeform 8"/>
            <p:cNvSpPr>
              <a:spLocks noChangeArrowheads="1"/>
            </p:cNvSpPr>
            <p:nvPr/>
          </p:nvSpPr>
          <p:spPr bwMode="auto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rgbClr val="0066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0969" name="Freeform 9"/>
            <p:cNvSpPr>
              <a:spLocks noChangeArrowheads="1"/>
            </p:cNvSpPr>
            <p:nvPr/>
          </p:nvSpPr>
          <p:spPr bwMode="auto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rgbClr val="0066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0970" name="Freeform 10"/>
            <p:cNvSpPr>
              <a:spLocks noChangeArrowheads="1"/>
            </p:cNvSpPr>
            <p:nvPr/>
          </p:nvSpPr>
          <p:spPr bwMode="auto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rgbClr val="0066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0971" name="Freeform 11"/>
            <p:cNvSpPr>
              <a:spLocks noChangeArrowheads="1"/>
            </p:cNvSpPr>
            <p:nvPr/>
          </p:nvSpPr>
          <p:spPr bwMode="auto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rgbClr val="0E7673"/>
                </a:gs>
                <a:gs pos="100000">
                  <a:srgbClr val="006E6B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0972" name="Freeform 12"/>
            <p:cNvSpPr>
              <a:spLocks noChangeArrowheads="1"/>
            </p:cNvSpPr>
            <p:nvPr/>
          </p:nvSpPr>
          <p:spPr bwMode="auto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0973" name="Freeform 13"/>
            <p:cNvSpPr>
              <a:spLocks noChangeArrowheads="1"/>
            </p:cNvSpPr>
            <p:nvPr/>
          </p:nvSpPr>
          <p:spPr bwMode="auto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rgbClr val="0E7673"/>
                </a:gs>
                <a:gs pos="100000">
                  <a:srgbClr val="006E6B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0974" name="Freeform 14"/>
            <p:cNvSpPr>
              <a:spLocks noChangeArrowheads="1"/>
            </p:cNvSpPr>
            <p:nvPr/>
          </p:nvSpPr>
          <p:spPr bwMode="auto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rgbClr val="0E7673"/>
                </a:gs>
                <a:gs pos="100000">
                  <a:srgbClr val="006E6B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0975" name="Freeform 15"/>
            <p:cNvSpPr>
              <a:spLocks noChangeArrowheads="1"/>
            </p:cNvSpPr>
            <p:nvPr/>
          </p:nvSpPr>
          <p:spPr bwMode="auto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rgbClr val="2D8785"/>
                </a:gs>
                <a:gs pos="100000">
                  <a:srgbClr val="006E6B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0976" name="Freeform 16"/>
            <p:cNvSpPr>
              <a:spLocks noChangeArrowheads="1"/>
            </p:cNvSpPr>
            <p:nvPr/>
          </p:nvSpPr>
          <p:spPr bwMode="auto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rgbClr val="0066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40977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206375"/>
            <a:ext cx="8226425" cy="2103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40978" name="Rectangle 18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30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79" name="Rectangle 19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80" name="Rectangle 20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0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62BDE97-4BBE-4842-B04A-65C835F58B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0981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49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21" r:id="rId2"/>
    <p:sldLayoutId id="2147484122" r:id="rId3"/>
    <p:sldLayoutId id="2147484123" r:id="rId4"/>
    <p:sldLayoutId id="2147484124" r:id="rId5"/>
    <p:sldLayoutId id="2147484125" r:id="rId6"/>
    <p:sldLayoutId id="2147484126" r:id="rId7"/>
    <p:sldLayoutId id="2147484127" r:id="rId8"/>
    <p:sldLayoutId id="2147484128" r:id="rId9"/>
    <p:sldLayoutId id="2147484129" r:id="rId10"/>
    <p:sldLayoutId id="2147484130" r:id="rId11"/>
  </p:sldLayoutIdLst>
  <p:transition advClick="0" advTm="800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B9EFEE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B9EFEE"/>
          </a:solidFill>
          <a:effectLst>
            <a:outerShdw blurRad="38100" dist="38100" dir="2700000" algn="tl">
              <a:srgbClr val="C0C0C0"/>
            </a:outerShdw>
          </a:effectLst>
          <a:latin typeface="Garamond" pitchFamily="16" charset="0"/>
          <a:ea typeface="DejaVu Sans" charset="0"/>
          <a:cs typeface="DejaVu Sans" charset="0"/>
        </a:defRPr>
      </a:lvl2pPr>
      <a:lvl3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B9EFEE"/>
          </a:solidFill>
          <a:effectLst>
            <a:outerShdw blurRad="38100" dist="38100" dir="2700000" algn="tl">
              <a:srgbClr val="C0C0C0"/>
            </a:outerShdw>
          </a:effectLst>
          <a:latin typeface="Garamond" pitchFamily="16" charset="0"/>
          <a:ea typeface="DejaVu Sans" charset="0"/>
          <a:cs typeface="DejaVu Sans" charset="0"/>
        </a:defRPr>
      </a:lvl3pPr>
      <a:lvl4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B9EFEE"/>
          </a:solidFill>
          <a:effectLst>
            <a:outerShdw blurRad="38100" dist="38100" dir="2700000" algn="tl">
              <a:srgbClr val="C0C0C0"/>
            </a:outerShdw>
          </a:effectLst>
          <a:latin typeface="Garamond" pitchFamily="16" charset="0"/>
          <a:ea typeface="DejaVu Sans" charset="0"/>
          <a:cs typeface="DejaVu Sans" charset="0"/>
        </a:defRPr>
      </a:lvl4pPr>
      <a:lvl5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B9EFEE"/>
          </a:solidFill>
          <a:effectLst>
            <a:outerShdw blurRad="38100" dist="38100" dir="2700000" algn="tl">
              <a:srgbClr val="C0C0C0"/>
            </a:outerShdw>
          </a:effectLst>
          <a:latin typeface="Garamond" pitchFamily="16" charset="0"/>
          <a:ea typeface="DejaVu Sans" charset="0"/>
          <a:cs typeface="DejaVu Sans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B9EFEE"/>
          </a:solidFill>
          <a:effectLst>
            <a:outerShdw blurRad="38100" dist="38100" dir="2700000" algn="tl">
              <a:srgbClr val="C0C0C0"/>
            </a:outerShdw>
          </a:effectLst>
          <a:latin typeface="Garamond" pitchFamily="16" charset="0"/>
          <a:ea typeface="DejaVu Sans" charset="0"/>
          <a:cs typeface="DejaVu Sans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B9EFEE"/>
          </a:solidFill>
          <a:effectLst>
            <a:outerShdw blurRad="38100" dist="38100" dir="2700000" algn="tl">
              <a:srgbClr val="C0C0C0"/>
            </a:outerShdw>
          </a:effectLst>
          <a:latin typeface="Garamond" pitchFamily="16" charset="0"/>
          <a:ea typeface="DejaVu Sans" charset="0"/>
          <a:cs typeface="DejaVu Sans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B9EFEE"/>
          </a:solidFill>
          <a:effectLst>
            <a:outerShdw blurRad="38100" dist="38100" dir="2700000" algn="tl">
              <a:srgbClr val="C0C0C0"/>
            </a:outerShdw>
          </a:effectLst>
          <a:latin typeface="Garamond" pitchFamily="16" charset="0"/>
          <a:ea typeface="DejaVu Sans" charset="0"/>
          <a:cs typeface="DejaVu Sans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B9EFEE"/>
          </a:solidFill>
          <a:effectLst>
            <a:outerShdw blurRad="38100" dist="38100" dir="2700000" algn="tl">
              <a:srgbClr val="C0C0C0"/>
            </a:outerShdw>
          </a:effectLst>
          <a:latin typeface="Garamond" pitchFamily="16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160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0" y="0"/>
            <a:ext cx="9158288" cy="6869113"/>
            <a:chOff x="0" y="0"/>
            <a:chExt cx="5769" cy="4327"/>
          </a:xfrm>
        </p:grpSpPr>
        <p:sp>
          <p:nvSpPr>
            <p:cNvPr id="2" name="Rectangle 2"/>
            <p:cNvSpPr>
              <a:spLocks noChangeArrowheads="1"/>
            </p:cNvSpPr>
            <p:nvPr/>
          </p:nvSpPr>
          <p:spPr bwMode="auto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rgbClr val="C16059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C1605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rgbClr val="B39A6C"/>
                </a:gs>
                <a:gs pos="50000">
                  <a:srgbClr val="D5B781"/>
                </a:gs>
                <a:gs pos="100000">
                  <a:srgbClr val="B39A6C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4944" y="31"/>
              <a:ext cx="815" cy="3943"/>
              <a:chOff x="4944" y="31"/>
              <a:chExt cx="815" cy="3943"/>
            </a:xfrm>
          </p:grpSpPr>
          <p:grpSp>
            <p:nvGrpSpPr>
              <p:cNvPr id="8" name="Group 6"/>
              <p:cNvGrpSpPr>
                <a:grpSpLocks/>
              </p:cNvGrpSpPr>
              <p:nvPr/>
            </p:nvGrpSpPr>
            <p:grpSpPr bwMode="auto">
              <a:xfrm>
                <a:off x="5280" y="31"/>
                <a:ext cx="479" cy="1399"/>
                <a:chOff x="5280" y="31"/>
                <a:chExt cx="479" cy="1399"/>
              </a:xfrm>
            </p:grpSpPr>
            <p:grpSp>
              <p:nvGrpSpPr>
                <p:cNvPr id="9" name="Group 7"/>
                <p:cNvGrpSpPr>
                  <a:grpSpLocks/>
                </p:cNvGrpSpPr>
                <p:nvPr/>
              </p:nvGrpSpPr>
              <p:grpSpPr bwMode="auto">
                <a:xfrm>
                  <a:off x="5438" y="31"/>
                  <a:ext cx="263" cy="115"/>
                  <a:chOff x="5438" y="31"/>
                  <a:chExt cx="263" cy="115"/>
                </a:xfrm>
              </p:grpSpPr>
              <p:grpSp>
                <p:nvGrpSpPr>
                  <p:cNvPr id="10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5438" y="31"/>
                    <a:ext cx="263" cy="115"/>
                    <a:chOff x="5438" y="31"/>
                    <a:chExt cx="263" cy="115"/>
                  </a:xfrm>
                </p:grpSpPr>
                <p:sp>
                  <p:nvSpPr>
                    <p:cNvPr id="1033" name="Freeform 9"/>
                    <p:cNvSpPr>
                      <a:spLocks noChangeArrowheads="1"/>
                    </p:cNvSpPr>
                    <p:nvPr/>
                  </p:nvSpPr>
                  <p:spPr bwMode="auto">
                    <a:xfrm rot="16200000">
                      <a:off x="5527" y="-58"/>
                      <a:ext cx="85" cy="264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buFont typeface="Times New Roman" pitchFamily="16" charset="0"/>
                        <a:buNone/>
                        <a:defRPr/>
                      </a:pPr>
                      <a:endParaRPr lang="ru-RU">
                        <a:latin typeface="Arial" charset="0"/>
                      </a:endParaRPr>
                    </a:p>
                  </p:txBody>
                </p:sp>
                <p:sp>
                  <p:nvSpPr>
                    <p:cNvPr id="1034" name="Freeform 10"/>
                    <p:cNvSpPr>
                      <a:spLocks noChangeArrowheads="1"/>
                    </p:cNvSpPr>
                    <p:nvPr/>
                  </p:nvSpPr>
                  <p:spPr bwMode="auto">
                    <a:xfrm rot="16200000">
                      <a:off x="5535" y="-4"/>
                      <a:ext cx="59" cy="214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buFont typeface="Times New Roman" pitchFamily="16" charset="0"/>
                        <a:buNone/>
                        <a:defRPr/>
                      </a:pPr>
                      <a:endParaRPr lang="ru-RU">
                        <a:latin typeface="Arial" charset="0"/>
                      </a:endParaRPr>
                    </a:p>
                  </p:txBody>
                </p:sp>
              </p:grpSp>
              <p:sp>
                <p:nvSpPr>
                  <p:cNvPr id="6" name="Oval 11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5558" y="79"/>
                    <a:ext cx="11" cy="25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buFont typeface="Times New Roman" pitchFamily="16" charset="0"/>
                      <a:buNone/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1036" name="Freeform 12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5498" y="46"/>
                    <a:ext cx="18" cy="5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buFont typeface="Times New Roman" pitchFamily="16" charset="0"/>
                      <a:buNone/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1037" name="Freeform 13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5572" y="47"/>
                    <a:ext cx="27" cy="35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buFont typeface="Times New Roman" pitchFamily="16" charset="0"/>
                      <a:buNone/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1038" name="Freeform 14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5611" y="60"/>
                    <a:ext cx="10" cy="5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buFont typeface="Times New Roman" pitchFamily="16" charset="0"/>
                      <a:buNone/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1039" name="Freeform 15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5584" y="89"/>
                    <a:ext cx="27" cy="26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buFont typeface="Times New Roman" pitchFamily="16" charset="0"/>
                      <a:buNone/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1040" name="Freeform 16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5512" y="88"/>
                    <a:ext cx="16" cy="40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buFont typeface="Times New Roman" pitchFamily="16" charset="0"/>
                      <a:buNone/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</p:grpSp>
            <p:pic>
              <p:nvPicPr>
                <p:cNvPr id="5165" name="Picture 17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5166" name="Picture 18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5167" name="Picture 19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5168" name="Picture 20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5169" name="Picture 21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5170" name="Picture 22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5171" name="Picture 23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5172" name="Picture 24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</p:grpSp>
          <p:grpSp>
            <p:nvGrpSpPr>
              <p:cNvPr id="11" name="Group 25"/>
              <p:cNvGrpSpPr>
                <a:grpSpLocks/>
              </p:cNvGrpSpPr>
              <p:nvPr/>
            </p:nvGrpSpPr>
            <p:grpSpPr bwMode="auto">
              <a:xfrm>
                <a:off x="4944" y="1008"/>
                <a:ext cx="521" cy="2966"/>
                <a:chOff x="4944" y="1008"/>
                <a:chExt cx="521" cy="2966"/>
              </a:xfrm>
            </p:grpSpPr>
            <p:pic>
              <p:nvPicPr>
                <p:cNvPr id="5145" name="Picture 26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5146" name="Picture 27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5147" name="Picture 28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5148" name="Picture 29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5149" name="Picture 30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5150" name="Picture 31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5151" name="Picture 32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5152" name="Picture 33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5153" name="Picture 34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5154" name="Picture 35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5155" name="Picture 36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5156" name="Picture 37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5157" name="Picture 38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5158" name="Picture 39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5159" name="Picture 40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5160" name="Picture 41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5161" name="Picture 42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5162" name="Picture 43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5163" name="Picture 44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</p:grpSp>
        </p:grpSp>
        <p:sp>
          <p:nvSpPr>
            <p:cNvPr id="1069" name="Freeform 45"/>
            <p:cNvSpPr>
              <a:spLocks noChangeArrowheads="1"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70" name="Freeform 46"/>
            <p:cNvSpPr>
              <a:spLocks noChangeArrowheads="1"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rgbClr val="F0B854"/>
                </a:gs>
                <a:gs pos="50000">
                  <a:srgbClr val="DC893E"/>
                </a:gs>
                <a:gs pos="100000">
                  <a:srgbClr val="F0B854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71" name="Freeform 47"/>
            <p:cNvSpPr>
              <a:spLocks noChangeArrowheads="1"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rgbClr val="79AF7D"/>
                </a:gs>
                <a:gs pos="50000">
                  <a:srgbClr val="375039"/>
                </a:gs>
                <a:gs pos="100000">
                  <a:srgbClr val="79AF7D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72" name="Freeform 48"/>
            <p:cNvSpPr>
              <a:spLocks noChangeArrowheads="1"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73" name="Freeform 49"/>
            <p:cNvSpPr>
              <a:spLocks noChangeArrowheads="1"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74" name="Freeform 50"/>
            <p:cNvSpPr>
              <a:spLocks noChangeArrowheads="1"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rgbClr val="C16059"/>
                </a:gs>
                <a:gs pos="100000">
                  <a:srgbClr val="DC893E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75" name="Freeform 51"/>
            <p:cNvSpPr>
              <a:spLocks noChangeArrowheads="1"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76" name="Freeform 52"/>
            <p:cNvSpPr>
              <a:spLocks noChangeArrowheads="1"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0B854"/>
                </a:gs>
                <a:gs pos="50000">
                  <a:srgbClr val="DC893E"/>
                </a:gs>
                <a:gs pos="100000">
                  <a:srgbClr val="F0B854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77" name="Rectangle 53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78" name="Freeform 54"/>
            <p:cNvSpPr>
              <a:spLocks noChangeArrowheads="1"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rgbClr val="DC893E"/>
                </a:gs>
                <a:gs pos="50000">
                  <a:srgbClr val="C16059"/>
                </a:gs>
                <a:gs pos="100000">
                  <a:srgbClr val="DC893E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79" name="AutoShape 55"/>
            <p:cNvSpPr>
              <a:spLocks noChangeArrowheads="1"/>
            </p:cNvSpPr>
            <p:nvPr/>
          </p:nvSpPr>
          <p:spPr bwMode="auto">
            <a:xfrm rot="5400000">
              <a:off x="2726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C16059"/>
                </a:gs>
                <a:gs pos="100000">
                  <a:srgbClr val="000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5123" name="Rectangle 56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142875"/>
            <a:ext cx="7473950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5124" name="Rectangle 5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3463" cy="449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82" name="Rectangle 58"/>
          <p:cNvSpPr>
            <a:spLocks noGrp="1" noChangeArrowheads="1"/>
          </p:cNvSpPr>
          <p:nvPr>
            <p:ph type="dt"/>
          </p:nvPr>
        </p:nvSpPr>
        <p:spPr bwMode="auto">
          <a:xfrm>
            <a:off x="301625" y="6242050"/>
            <a:ext cx="1779588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83" name="Rectangle 59"/>
          <p:cNvSpPr>
            <a:spLocks noGrp="1" noChangeArrowheads="1"/>
          </p:cNvSpPr>
          <p:nvPr>
            <p:ph type="ftr"/>
          </p:nvPr>
        </p:nvSpPr>
        <p:spPr bwMode="auto">
          <a:xfrm>
            <a:off x="2257425" y="6248400"/>
            <a:ext cx="3452813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84" name="Rectangle 60"/>
          <p:cNvSpPr>
            <a:spLocks noGrp="1" noChangeArrowheads="1"/>
          </p:cNvSpPr>
          <p:nvPr>
            <p:ph type="sldNum"/>
          </p:nvPr>
        </p:nvSpPr>
        <p:spPr bwMode="auto">
          <a:xfrm>
            <a:off x="5867400" y="6248400"/>
            <a:ext cx="1752600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8DCDBDFC-0D53-4E97-9248-564FD9F2B5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 advClick="0" advTm="8000"/>
  <p:timing>
    <p:tnLst>
      <p:par>
        <p:cTn id="1" dur="indefinite" restart="never" nodeType="tmRoot"/>
      </p:par>
    </p:tnLst>
  </p:timing>
  <p:txStyles>
    <p:titleStyle>
      <a:lvl1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F7D47D"/>
          </a:solidFill>
          <a:latin typeface="+mj-lt"/>
          <a:ea typeface="+mj-ea"/>
          <a:cs typeface="+mj-cs"/>
        </a:defRPr>
      </a:lvl1pPr>
      <a:lvl2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F7D47D"/>
          </a:solidFill>
          <a:latin typeface="Arial" charset="0"/>
          <a:ea typeface="DejaVu Sans" charset="0"/>
          <a:cs typeface="DejaVu Sans" charset="0"/>
        </a:defRPr>
      </a:lvl2pPr>
      <a:lvl3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F7D47D"/>
          </a:solidFill>
          <a:latin typeface="Arial" charset="0"/>
          <a:ea typeface="DejaVu Sans" charset="0"/>
          <a:cs typeface="DejaVu Sans" charset="0"/>
        </a:defRPr>
      </a:lvl3pPr>
      <a:lvl4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F7D47D"/>
          </a:solidFill>
          <a:latin typeface="Arial" charset="0"/>
          <a:ea typeface="DejaVu Sans" charset="0"/>
          <a:cs typeface="DejaVu Sans" charset="0"/>
        </a:defRPr>
      </a:lvl4pPr>
      <a:lvl5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F7D47D"/>
          </a:solidFill>
          <a:latin typeface="Arial" charset="0"/>
          <a:ea typeface="DejaVu Sans" charset="0"/>
          <a:cs typeface="DejaVu Sans" charset="0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7D47D"/>
          </a:solidFill>
          <a:latin typeface="Arial" charset="0"/>
          <a:ea typeface="DejaVu Sans" charset="0"/>
          <a:cs typeface="DejaVu Sans" charset="0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7D47D"/>
          </a:solidFill>
          <a:latin typeface="Arial" charset="0"/>
          <a:ea typeface="DejaVu Sans" charset="0"/>
          <a:cs typeface="DejaVu Sans" charset="0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7D47D"/>
          </a:solidFill>
          <a:latin typeface="Arial" charset="0"/>
          <a:ea typeface="DejaVu Sans" charset="0"/>
          <a:cs typeface="DejaVu Sans" charset="0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7D47D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2F1311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2F1311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2F1311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2F1311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2F1311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F1311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F1311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F1311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F131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0" y="2438400"/>
            <a:ext cx="9142413" cy="4044950"/>
            <a:chOff x="0" y="1536"/>
            <a:chExt cx="5759" cy="2548"/>
          </a:xfrm>
        </p:grpSpPr>
        <p:sp>
          <p:nvSpPr>
            <p:cNvPr id="2" name="Rectangle 2"/>
            <p:cNvSpPr>
              <a:spLocks noChangeArrowheads="1"/>
            </p:cNvSpPr>
            <p:nvPr/>
          </p:nvSpPr>
          <p:spPr bwMode="auto">
            <a:xfrm rot="20160000">
              <a:off x="2123" y="2593"/>
              <a:ext cx="3072" cy="384"/>
            </a:xfrm>
            <a:prstGeom prst="rect">
              <a:avLst/>
            </a:prstGeom>
            <a:gradFill rotWithShape="0">
              <a:gsLst>
                <a:gs pos="0">
                  <a:srgbClr val="006666"/>
                </a:gs>
                <a:gs pos="50000">
                  <a:srgbClr val="005F5F"/>
                </a:gs>
                <a:gs pos="100000">
                  <a:srgbClr val="006666"/>
                </a:gs>
              </a:gsLst>
              <a:lin ang="81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987" name="Freeform 3"/>
            <p:cNvSpPr>
              <a:spLocks noChangeArrowheads="1"/>
            </p:cNvSpPr>
            <p:nvPr/>
          </p:nvSpPr>
          <p:spPr bwMode="auto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E6B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988" name="Freeform 4"/>
            <p:cNvSpPr>
              <a:spLocks noChangeArrowheads="1"/>
            </p:cNvSpPr>
            <p:nvPr/>
          </p:nvSpPr>
          <p:spPr bwMode="auto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rgbClr val="006E6B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989" name="Freeform 5"/>
            <p:cNvSpPr>
              <a:spLocks noChangeArrowheads="1"/>
            </p:cNvSpPr>
            <p:nvPr/>
          </p:nvSpPr>
          <p:spPr bwMode="auto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rgbClr val="2D8785"/>
                </a:gs>
                <a:gs pos="100000">
                  <a:srgbClr val="006E6B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990" name="Freeform 6"/>
            <p:cNvSpPr>
              <a:spLocks noChangeArrowheads="1"/>
            </p:cNvSpPr>
            <p:nvPr/>
          </p:nvSpPr>
          <p:spPr bwMode="auto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991" name="Freeform 7"/>
            <p:cNvSpPr>
              <a:spLocks noChangeArrowheads="1"/>
            </p:cNvSpPr>
            <p:nvPr/>
          </p:nvSpPr>
          <p:spPr bwMode="auto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992" name="Freeform 8"/>
            <p:cNvSpPr>
              <a:spLocks noChangeArrowheads="1"/>
            </p:cNvSpPr>
            <p:nvPr/>
          </p:nvSpPr>
          <p:spPr bwMode="auto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rgbClr val="0066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993" name="Freeform 9"/>
            <p:cNvSpPr>
              <a:spLocks noChangeArrowheads="1"/>
            </p:cNvSpPr>
            <p:nvPr/>
          </p:nvSpPr>
          <p:spPr bwMode="auto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rgbClr val="0066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994" name="Freeform 10"/>
            <p:cNvSpPr>
              <a:spLocks noChangeArrowheads="1"/>
            </p:cNvSpPr>
            <p:nvPr/>
          </p:nvSpPr>
          <p:spPr bwMode="auto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rgbClr val="0066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995" name="Freeform 11"/>
            <p:cNvSpPr>
              <a:spLocks noChangeArrowheads="1"/>
            </p:cNvSpPr>
            <p:nvPr/>
          </p:nvSpPr>
          <p:spPr bwMode="auto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rgbClr val="0E7673"/>
                </a:gs>
                <a:gs pos="100000">
                  <a:srgbClr val="006E6B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996" name="Freeform 12"/>
            <p:cNvSpPr>
              <a:spLocks noChangeArrowheads="1"/>
            </p:cNvSpPr>
            <p:nvPr/>
          </p:nvSpPr>
          <p:spPr bwMode="auto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997" name="Freeform 13"/>
            <p:cNvSpPr>
              <a:spLocks noChangeArrowheads="1"/>
            </p:cNvSpPr>
            <p:nvPr/>
          </p:nvSpPr>
          <p:spPr bwMode="auto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rgbClr val="0E7673"/>
                </a:gs>
                <a:gs pos="100000">
                  <a:srgbClr val="006E6B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998" name="Freeform 14"/>
            <p:cNvSpPr>
              <a:spLocks noChangeArrowheads="1"/>
            </p:cNvSpPr>
            <p:nvPr/>
          </p:nvSpPr>
          <p:spPr bwMode="auto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rgbClr val="0E7673"/>
                </a:gs>
                <a:gs pos="100000">
                  <a:srgbClr val="006E6B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999" name="Freeform 15"/>
            <p:cNvSpPr>
              <a:spLocks noChangeArrowheads="1"/>
            </p:cNvSpPr>
            <p:nvPr/>
          </p:nvSpPr>
          <p:spPr bwMode="auto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rgbClr val="2D8785"/>
                </a:gs>
                <a:gs pos="100000">
                  <a:srgbClr val="006E6B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2000" name="Freeform 16"/>
            <p:cNvSpPr>
              <a:spLocks noChangeArrowheads="1"/>
            </p:cNvSpPr>
            <p:nvPr/>
          </p:nvSpPr>
          <p:spPr bwMode="auto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rgbClr val="0066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42001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398588"/>
            <a:ext cx="7769225" cy="2103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42002" name="Rectangle 18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30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003" name="Rectangle 19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004" name="Rectangle 20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0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3786E20-EFF9-4A73-B1A1-93E8583B18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  <p:sldLayoutId id="2147484133" r:id="rId2"/>
    <p:sldLayoutId id="2147484134" r:id="rId3"/>
    <p:sldLayoutId id="2147484135" r:id="rId4"/>
    <p:sldLayoutId id="2147484136" r:id="rId5"/>
    <p:sldLayoutId id="2147484137" r:id="rId6"/>
    <p:sldLayoutId id="2147484138" r:id="rId7"/>
    <p:sldLayoutId id="2147484139" r:id="rId8"/>
    <p:sldLayoutId id="2147484140" r:id="rId9"/>
    <p:sldLayoutId id="2147484141" r:id="rId10"/>
    <p:sldLayoutId id="2147484142" r:id="rId11"/>
  </p:sldLayoutIdLst>
  <p:transition advClick="0" advTm="800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B9EFEE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B9EFEE"/>
          </a:solidFill>
          <a:effectLst>
            <a:outerShdw blurRad="38100" dist="38100" dir="2700000" algn="tl">
              <a:srgbClr val="C0C0C0"/>
            </a:outerShdw>
          </a:effectLst>
          <a:latin typeface="Garamond" pitchFamily="16" charset="0"/>
          <a:ea typeface="DejaVu Sans" charset="0"/>
          <a:cs typeface="DejaVu Sans" charset="0"/>
        </a:defRPr>
      </a:lvl2pPr>
      <a:lvl3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B9EFEE"/>
          </a:solidFill>
          <a:effectLst>
            <a:outerShdw blurRad="38100" dist="38100" dir="2700000" algn="tl">
              <a:srgbClr val="C0C0C0"/>
            </a:outerShdw>
          </a:effectLst>
          <a:latin typeface="Garamond" pitchFamily="16" charset="0"/>
          <a:ea typeface="DejaVu Sans" charset="0"/>
          <a:cs typeface="DejaVu Sans" charset="0"/>
        </a:defRPr>
      </a:lvl3pPr>
      <a:lvl4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B9EFEE"/>
          </a:solidFill>
          <a:effectLst>
            <a:outerShdw blurRad="38100" dist="38100" dir="2700000" algn="tl">
              <a:srgbClr val="C0C0C0"/>
            </a:outerShdw>
          </a:effectLst>
          <a:latin typeface="Garamond" pitchFamily="16" charset="0"/>
          <a:ea typeface="DejaVu Sans" charset="0"/>
          <a:cs typeface="DejaVu Sans" charset="0"/>
        </a:defRPr>
      </a:lvl4pPr>
      <a:lvl5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B9EFEE"/>
          </a:solidFill>
          <a:effectLst>
            <a:outerShdw blurRad="38100" dist="38100" dir="2700000" algn="tl">
              <a:srgbClr val="C0C0C0"/>
            </a:outerShdw>
          </a:effectLst>
          <a:latin typeface="Garamond" pitchFamily="16" charset="0"/>
          <a:ea typeface="DejaVu Sans" charset="0"/>
          <a:cs typeface="DejaVu Sans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B9EFEE"/>
          </a:solidFill>
          <a:effectLst>
            <a:outerShdw blurRad="38100" dist="38100" dir="2700000" algn="tl">
              <a:srgbClr val="C0C0C0"/>
            </a:outerShdw>
          </a:effectLst>
          <a:latin typeface="Garamond" pitchFamily="16" charset="0"/>
          <a:ea typeface="DejaVu Sans" charset="0"/>
          <a:cs typeface="DejaVu Sans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B9EFEE"/>
          </a:solidFill>
          <a:effectLst>
            <a:outerShdw blurRad="38100" dist="38100" dir="2700000" algn="tl">
              <a:srgbClr val="C0C0C0"/>
            </a:outerShdw>
          </a:effectLst>
          <a:latin typeface="Garamond" pitchFamily="16" charset="0"/>
          <a:ea typeface="DejaVu Sans" charset="0"/>
          <a:cs typeface="DejaVu Sans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B9EFEE"/>
          </a:solidFill>
          <a:effectLst>
            <a:outerShdw blurRad="38100" dist="38100" dir="2700000" algn="tl">
              <a:srgbClr val="C0C0C0"/>
            </a:outerShdw>
          </a:effectLst>
          <a:latin typeface="Garamond" pitchFamily="16" charset="0"/>
          <a:ea typeface="DejaVu Sans" charset="0"/>
          <a:cs typeface="DejaVu Sans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B9EFEE"/>
          </a:solidFill>
          <a:effectLst>
            <a:outerShdw blurRad="38100" dist="38100" dir="2700000" algn="tl">
              <a:srgbClr val="C0C0C0"/>
            </a:outerShdw>
          </a:effectLst>
          <a:latin typeface="Garamond" pitchFamily="16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8000"/>
            </a:gs>
            <a:gs pos="100000">
              <a:srgbClr val="00CC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319088" y="1828800"/>
            <a:ext cx="8823325" cy="5027613"/>
            <a:chOff x="201" y="1152"/>
            <a:chExt cx="5558" cy="3167"/>
          </a:xfrm>
        </p:grpSpPr>
        <p:sp>
          <p:nvSpPr>
            <p:cNvPr id="2" name="Freeform 2"/>
            <p:cNvSpPr>
              <a:spLocks noChangeArrowheads="1"/>
            </p:cNvSpPr>
            <p:nvPr/>
          </p:nvSpPr>
          <p:spPr bwMode="auto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3011" name="Freeform 3"/>
            <p:cNvSpPr>
              <a:spLocks noChangeArrowheads="1"/>
            </p:cNvSpPr>
            <p:nvPr/>
          </p:nvSpPr>
          <p:spPr bwMode="auto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rgbClr val="006600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3012" name="Freeform 4"/>
            <p:cNvSpPr>
              <a:spLocks noChangeArrowheads="1"/>
            </p:cNvSpPr>
            <p:nvPr/>
          </p:nvSpPr>
          <p:spPr bwMode="auto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00">
                <a:alpha val="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3013" name="Freeform 5"/>
            <p:cNvSpPr>
              <a:spLocks noChangeArrowheads="1"/>
            </p:cNvSpPr>
            <p:nvPr/>
          </p:nvSpPr>
          <p:spPr bwMode="auto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00"/>
                </a:gs>
                <a:gs pos="100000">
                  <a:srgbClr val="005300">
                    <a:alpha val="0"/>
                  </a:srgbClr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3014" name="Freeform 6"/>
            <p:cNvSpPr>
              <a:spLocks noChangeArrowheads="1"/>
            </p:cNvSpPr>
            <p:nvPr/>
          </p:nvSpPr>
          <p:spPr bwMode="auto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1E781E"/>
                </a:gs>
                <a:gs pos="100000">
                  <a:srgbClr val="0066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3015" name="Freeform 7"/>
            <p:cNvSpPr>
              <a:spLocks noChangeArrowheads="1"/>
            </p:cNvSpPr>
            <p:nvPr/>
          </p:nvSpPr>
          <p:spPr bwMode="auto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0">
              <a:gsLst>
                <a:gs pos="0">
                  <a:srgbClr val="1E781E"/>
                </a:gs>
                <a:gs pos="100000">
                  <a:srgbClr val="006600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3016" name="Freeform 8"/>
            <p:cNvSpPr>
              <a:spLocks noChangeArrowheads="1"/>
            </p:cNvSpPr>
            <p:nvPr/>
          </p:nvSpPr>
          <p:spPr bwMode="auto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00"/>
                </a:gs>
                <a:gs pos="100000">
                  <a:srgbClr val="005300">
                    <a:alpha val="0"/>
                  </a:srgbClr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3017" name="Freeform 9"/>
            <p:cNvSpPr>
              <a:spLocks noChangeArrowheads="1"/>
            </p:cNvSpPr>
            <p:nvPr/>
          </p:nvSpPr>
          <p:spPr bwMode="auto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1E781E"/>
                </a:gs>
                <a:gs pos="100000">
                  <a:srgbClr val="006600">
                    <a:alpha val="9999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43018" name="Rectangle 10"/>
          <p:cNvSpPr>
            <a:spLocks noGrp="1" noChangeArrowheads="1"/>
          </p:cNvSpPr>
          <p:nvPr>
            <p:ph type="dt"/>
          </p:nvPr>
        </p:nvSpPr>
        <p:spPr bwMode="auto">
          <a:xfrm>
            <a:off x="838200" y="6245225"/>
            <a:ext cx="1898650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9" name="Rectangle 11"/>
          <p:cNvSpPr>
            <a:spLocks noGrp="1" noChangeArrowheads="1"/>
          </p:cNvSpPr>
          <p:nvPr>
            <p:ph type="ftr"/>
          </p:nvPr>
        </p:nvSpPr>
        <p:spPr bwMode="auto">
          <a:xfrm>
            <a:off x="34290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20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6937375" y="6245225"/>
            <a:ext cx="1898650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555C5D1-3960-4C94-BF26-D1D4531A4C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3021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93663"/>
            <a:ext cx="8382000" cy="2103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43022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8004175" cy="4187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  <p:sldLayoutId id="2147484155" r:id="rId12"/>
  </p:sldLayoutIdLst>
  <p:transition advClick="0" advTm="8000"/>
  <p:txStyles>
    <p:titleStyle>
      <a:lvl1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B7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B7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2" charset="0"/>
          <a:ea typeface="DejaVu Sans" charset="0"/>
          <a:cs typeface="DejaVu Sans" charset="0"/>
        </a:defRPr>
      </a:lvl2pPr>
      <a:lvl3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B7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2" charset="0"/>
          <a:ea typeface="DejaVu Sans" charset="0"/>
          <a:cs typeface="DejaVu Sans" charset="0"/>
        </a:defRPr>
      </a:lvl3pPr>
      <a:lvl4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B7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2" charset="0"/>
          <a:ea typeface="DejaVu Sans" charset="0"/>
          <a:cs typeface="DejaVu Sans" charset="0"/>
        </a:defRPr>
      </a:lvl4pPr>
      <a:lvl5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B7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2" charset="0"/>
          <a:ea typeface="DejaVu Sans" charset="0"/>
          <a:cs typeface="DejaVu Sans" charset="0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B7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2" charset="0"/>
          <a:ea typeface="DejaVu Sans" charset="0"/>
          <a:cs typeface="DejaVu Sans" charset="0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B7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2" charset="0"/>
          <a:ea typeface="DejaVu Sans" charset="0"/>
          <a:cs typeface="DejaVu Sans" charset="0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B7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2" charset="0"/>
          <a:ea typeface="DejaVu Sans" charset="0"/>
          <a:cs typeface="DejaVu Sans" charset="0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B7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2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8000"/>
            </a:gs>
            <a:gs pos="100000">
              <a:srgbClr val="00CC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319088" y="1752600"/>
            <a:ext cx="8823325" cy="5127625"/>
            <a:chOff x="201" y="1104"/>
            <a:chExt cx="5558" cy="3230"/>
          </a:xfrm>
        </p:grpSpPr>
        <p:sp>
          <p:nvSpPr>
            <p:cNvPr id="2" name="Freeform 2"/>
            <p:cNvSpPr>
              <a:spLocks noChangeArrowheads="1"/>
            </p:cNvSpPr>
            <p:nvPr/>
          </p:nvSpPr>
          <p:spPr bwMode="auto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006600">
                <a:alpha val="3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4035" name="Freeform 3"/>
            <p:cNvSpPr>
              <a:spLocks noChangeArrowheads="1"/>
            </p:cNvSpPr>
            <p:nvPr/>
          </p:nvSpPr>
          <p:spPr bwMode="auto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4036" name="Freeform 4"/>
            <p:cNvSpPr>
              <a:spLocks noChangeArrowheads="1"/>
            </p:cNvSpPr>
            <p:nvPr/>
          </p:nvSpPr>
          <p:spPr bwMode="auto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00"/>
                </a:gs>
                <a:gs pos="100000">
                  <a:srgbClr val="005300">
                    <a:alpha val="0"/>
                  </a:srgbClr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4037" name="Freeform 5"/>
            <p:cNvSpPr>
              <a:spLocks noChangeArrowheads="1"/>
            </p:cNvSpPr>
            <p:nvPr/>
          </p:nvSpPr>
          <p:spPr bwMode="auto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00"/>
                </a:gs>
                <a:gs pos="100000">
                  <a:srgbClr val="005300">
                    <a:alpha val="0"/>
                  </a:srgbClr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4038" name="Freeform 6"/>
            <p:cNvSpPr>
              <a:spLocks noChangeArrowheads="1"/>
            </p:cNvSpPr>
            <p:nvPr/>
          </p:nvSpPr>
          <p:spPr bwMode="auto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1E781E"/>
                </a:gs>
                <a:gs pos="100000">
                  <a:srgbClr val="006600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4039" name="Freeform 7"/>
            <p:cNvSpPr>
              <a:spLocks noChangeArrowheads="1"/>
            </p:cNvSpPr>
            <p:nvPr/>
          </p:nvSpPr>
          <p:spPr bwMode="auto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1E781E"/>
                </a:gs>
                <a:gs pos="100000">
                  <a:srgbClr val="006600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4404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905000"/>
            <a:ext cx="7769225" cy="2103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44041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990600" y="6245225"/>
            <a:ext cx="1898650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42" name="Rectangle 10"/>
          <p:cNvSpPr>
            <a:spLocks noGrp="1" noChangeArrowheads="1"/>
          </p:cNvSpPr>
          <p:nvPr>
            <p:ph type="ftr"/>
          </p:nvPr>
        </p:nvSpPr>
        <p:spPr bwMode="auto">
          <a:xfrm>
            <a:off x="3468688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43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6937375" y="6245225"/>
            <a:ext cx="1898650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02ECDEE-2842-4CD0-8845-CB52C22FCE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  <p:sldLayoutId id="2147484158" r:id="rId2"/>
    <p:sldLayoutId id="2147484159" r:id="rId3"/>
    <p:sldLayoutId id="2147484160" r:id="rId4"/>
    <p:sldLayoutId id="2147484161" r:id="rId5"/>
    <p:sldLayoutId id="2147484162" r:id="rId6"/>
    <p:sldLayoutId id="2147484163" r:id="rId7"/>
    <p:sldLayoutId id="2147484164" r:id="rId8"/>
    <p:sldLayoutId id="2147484165" r:id="rId9"/>
    <p:sldLayoutId id="2147484166" r:id="rId10"/>
    <p:sldLayoutId id="2147484167" r:id="rId11"/>
    <p:sldLayoutId id="2147484206" r:id="rId12"/>
  </p:sldLayoutIdLst>
  <p:transition advClick="0" advTm="8000"/>
  <p:txStyles>
    <p:titleStyle>
      <a:lvl1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B7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B7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2" charset="0"/>
          <a:ea typeface="DejaVu Sans" charset="0"/>
          <a:cs typeface="DejaVu Sans" charset="0"/>
        </a:defRPr>
      </a:lvl2pPr>
      <a:lvl3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B7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2" charset="0"/>
          <a:ea typeface="DejaVu Sans" charset="0"/>
          <a:cs typeface="DejaVu Sans" charset="0"/>
        </a:defRPr>
      </a:lvl3pPr>
      <a:lvl4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B7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2" charset="0"/>
          <a:ea typeface="DejaVu Sans" charset="0"/>
          <a:cs typeface="DejaVu Sans" charset="0"/>
        </a:defRPr>
      </a:lvl4pPr>
      <a:lvl5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B7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2" charset="0"/>
          <a:ea typeface="DejaVu Sans" charset="0"/>
          <a:cs typeface="DejaVu Sans" charset="0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B7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2" charset="0"/>
          <a:ea typeface="DejaVu Sans" charset="0"/>
          <a:cs typeface="DejaVu Sans" charset="0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B7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2" charset="0"/>
          <a:ea typeface="DejaVu Sans" charset="0"/>
          <a:cs typeface="DejaVu Sans" charset="0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B7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2" charset="0"/>
          <a:ea typeface="DejaVu Sans" charset="0"/>
          <a:cs typeface="DejaVu Sans" charset="0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B7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2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69850"/>
            <a:ext cx="8226425" cy="2103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64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02390FC-08EC-4FCB-B786-44C19AB744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70" r:id="rId2"/>
    <p:sldLayoutId id="2147484171" r:id="rId3"/>
    <p:sldLayoutId id="2147484172" r:id="rId4"/>
    <p:sldLayoutId id="2147484173" r:id="rId5"/>
    <p:sldLayoutId id="2147484174" r:id="rId6"/>
    <p:sldLayoutId id="2147484175" r:id="rId7"/>
    <p:sldLayoutId id="2147484176" r:id="rId8"/>
    <p:sldLayoutId id="2147484177" r:id="rId9"/>
    <p:sldLayoutId id="2147484178" r:id="rId10"/>
    <p:sldLayoutId id="2147484179" r:id="rId11"/>
  </p:sldLayoutIdLst>
  <p:transition advClick="0" advTm="8000"/>
  <p:txStyles>
    <p:titleStyle>
      <a:lvl1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ea typeface="DejaVu Sans" charset="0"/>
          <a:cs typeface="DejaVu Sans" charset="0"/>
        </a:defRPr>
      </a:lvl2pPr>
      <a:lvl3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ea typeface="DejaVu Sans" charset="0"/>
          <a:cs typeface="DejaVu Sans" charset="0"/>
        </a:defRPr>
      </a:lvl3pPr>
      <a:lvl4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ea typeface="DejaVu Sans" charset="0"/>
          <a:cs typeface="DejaVu Sans" charset="0"/>
        </a:defRPr>
      </a:lvl4pPr>
      <a:lvl5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ea typeface="DejaVu Sans" charset="0"/>
          <a:cs typeface="DejaVu Sans" charset="0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ea typeface="DejaVu Sans" charset="0"/>
          <a:cs typeface="DejaVu Sans" charset="0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ea typeface="DejaVu Sans" charset="0"/>
          <a:cs typeface="DejaVu Sans" charset="0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ea typeface="DejaVu Sans" charset="0"/>
          <a:cs typeface="DejaVu Sans" charset="0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322388"/>
            <a:ext cx="7769225" cy="2103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46082" name="Freeform 2"/>
          <p:cNvSpPr>
            <a:spLocks noChangeArrowheads="1"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5301199E-E793-4162-B592-96CC55CC07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1" r:id="rId1"/>
    <p:sldLayoutId id="2147484182" r:id="rId2"/>
    <p:sldLayoutId id="2147484183" r:id="rId3"/>
    <p:sldLayoutId id="2147484184" r:id="rId4"/>
    <p:sldLayoutId id="2147484185" r:id="rId5"/>
    <p:sldLayoutId id="2147484186" r:id="rId6"/>
    <p:sldLayoutId id="2147484187" r:id="rId7"/>
    <p:sldLayoutId id="2147484188" r:id="rId8"/>
    <p:sldLayoutId id="2147484189" r:id="rId9"/>
    <p:sldLayoutId id="2147484190" r:id="rId10"/>
    <p:sldLayoutId id="2147484191" r:id="rId11"/>
  </p:sldLayoutIdLst>
  <p:transition advClick="0" advTm="8000"/>
  <p:txStyles>
    <p:titleStyle>
      <a:lvl1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ea typeface="DejaVu Sans" charset="0"/>
          <a:cs typeface="DejaVu Sans" charset="0"/>
        </a:defRPr>
      </a:lvl2pPr>
      <a:lvl3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ea typeface="DejaVu Sans" charset="0"/>
          <a:cs typeface="DejaVu Sans" charset="0"/>
        </a:defRPr>
      </a:lvl3pPr>
      <a:lvl4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ea typeface="DejaVu Sans" charset="0"/>
          <a:cs typeface="DejaVu Sans" charset="0"/>
        </a:defRPr>
      </a:lvl4pPr>
      <a:lvl5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ea typeface="DejaVu Sans" charset="0"/>
          <a:cs typeface="DejaVu Sans" charset="0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ea typeface="DejaVu Sans" charset="0"/>
          <a:cs typeface="DejaVu Sans" charset="0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ea typeface="DejaVu Sans" charset="0"/>
          <a:cs typeface="DejaVu Sans" charset="0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ea typeface="DejaVu Sans" charset="0"/>
          <a:cs typeface="DejaVu Sans" charset="0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700419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00420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00421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00422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00423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00424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00425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00426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00427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00428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00429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00430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00431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00432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00433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00434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00435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00436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00437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00438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00439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00440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00441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00442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00443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00444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00445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00446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00447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00448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00449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00450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00451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00452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700453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0045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00455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0F682D8E-DA1C-4D7C-B914-4166FA1A0088}" type="datetimeFigureOut">
              <a:rPr lang="ru-RU"/>
              <a:pPr>
                <a:defRPr/>
              </a:pPr>
              <a:t>24.02.2021</a:t>
            </a:fld>
            <a:endParaRPr lang="ru-RU"/>
          </a:p>
        </p:txBody>
      </p:sp>
      <p:sp>
        <p:nvSpPr>
          <p:cNvPr id="700456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0457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B6AEC7AF-A7EE-414C-8C0E-B1B1643941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93" r:id="rId1"/>
    <p:sldLayoutId id="2147484194" r:id="rId2"/>
    <p:sldLayoutId id="2147484195" r:id="rId3"/>
    <p:sldLayoutId id="2147484196" r:id="rId4"/>
    <p:sldLayoutId id="2147484197" r:id="rId5"/>
    <p:sldLayoutId id="2147484198" r:id="rId6"/>
    <p:sldLayoutId id="2147484199" r:id="rId7"/>
    <p:sldLayoutId id="2147484200" r:id="rId8"/>
    <p:sldLayoutId id="2147484201" r:id="rId9"/>
    <p:sldLayoutId id="2147484202" r:id="rId10"/>
    <p:sldLayoutId id="2147484203" r:id="rId11"/>
    <p:sldLayoutId id="2147484204" r:id="rId12"/>
  </p:sldLayoutIdLst>
  <p:transition advClick="0" advTm="800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160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0" y="0"/>
            <a:ext cx="9158288" cy="6869113"/>
            <a:chOff x="0" y="0"/>
            <a:chExt cx="5769" cy="4327"/>
          </a:xfrm>
        </p:grpSpPr>
        <p:sp>
          <p:nvSpPr>
            <p:cNvPr id="2" name="Rectangle 2"/>
            <p:cNvSpPr>
              <a:spLocks noChangeArrowheads="1"/>
            </p:cNvSpPr>
            <p:nvPr/>
          </p:nvSpPr>
          <p:spPr bwMode="auto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rgbClr val="C16059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C1605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rgbClr val="B39A6C"/>
                </a:gs>
                <a:gs pos="50000">
                  <a:srgbClr val="D5B781"/>
                </a:gs>
                <a:gs pos="100000">
                  <a:srgbClr val="B39A6C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4944" y="31"/>
              <a:ext cx="815" cy="3943"/>
              <a:chOff x="4944" y="31"/>
              <a:chExt cx="815" cy="3943"/>
            </a:xfrm>
          </p:grpSpPr>
          <p:grpSp>
            <p:nvGrpSpPr>
              <p:cNvPr id="7" name="Group 6"/>
              <p:cNvGrpSpPr>
                <a:grpSpLocks/>
              </p:cNvGrpSpPr>
              <p:nvPr/>
            </p:nvGrpSpPr>
            <p:grpSpPr bwMode="auto">
              <a:xfrm>
                <a:off x="5280" y="31"/>
                <a:ext cx="479" cy="1399"/>
                <a:chOff x="5280" y="31"/>
                <a:chExt cx="479" cy="1399"/>
              </a:xfrm>
            </p:grpSpPr>
            <p:grpSp>
              <p:nvGrpSpPr>
                <p:cNvPr id="8" name="Group 7"/>
                <p:cNvGrpSpPr>
                  <a:grpSpLocks/>
                </p:cNvGrpSpPr>
                <p:nvPr/>
              </p:nvGrpSpPr>
              <p:grpSpPr bwMode="auto">
                <a:xfrm>
                  <a:off x="5438" y="31"/>
                  <a:ext cx="263" cy="115"/>
                  <a:chOff x="5438" y="31"/>
                  <a:chExt cx="263" cy="115"/>
                </a:xfrm>
              </p:grpSpPr>
              <p:grpSp>
                <p:nvGrpSpPr>
                  <p:cNvPr id="9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5438" y="31"/>
                    <a:ext cx="263" cy="115"/>
                    <a:chOff x="5438" y="31"/>
                    <a:chExt cx="263" cy="115"/>
                  </a:xfrm>
                </p:grpSpPr>
                <p:sp>
                  <p:nvSpPr>
                    <p:cNvPr id="2057" name="Freeform 9"/>
                    <p:cNvSpPr>
                      <a:spLocks noChangeArrowheads="1"/>
                    </p:cNvSpPr>
                    <p:nvPr/>
                  </p:nvSpPr>
                  <p:spPr bwMode="auto">
                    <a:xfrm rot="16200000">
                      <a:off x="5527" y="-58"/>
                      <a:ext cx="85" cy="264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buFont typeface="Times New Roman" pitchFamily="16" charset="0"/>
                        <a:buNone/>
                        <a:defRPr/>
                      </a:pPr>
                      <a:endParaRPr lang="ru-RU">
                        <a:latin typeface="Arial" charset="0"/>
                      </a:endParaRPr>
                    </a:p>
                  </p:txBody>
                </p:sp>
                <p:sp>
                  <p:nvSpPr>
                    <p:cNvPr id="2058" name="Freeform 10"/>
                    <p:cNvSpPr>
                      <a:spLocks noChangeArrowheads="1"/>
                    </p:cNvSpPr>
                    <p:nvPr/>
                  </p:nvSpPr>
                  <p:spPr bwMode="auto">
                    <a:xfrm rot="16200000">
                      <a:off x="5535" y="-4"/>
                      <a:ext cx="59" cy="214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buFont typeface="Times New Roman" pitchFamily="16" charset="0"/>
                        <a:buNone/>
                        <a:defRPr/>
                      </a:pPr>
                      <a:endParaRPr lang="ru-RU">
                        <a:latin typeface="Arial" charset="0"/>
                      </a:endParaRPr>
                    </a:p>
                  </p:txBody>
                </p:sp>
              </p:grpSp>
              <p:sp>
                <p:nvSpPr>
                  <p:cNvPr id="5" name="Oval 11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5558" y="79"/>
                    <a:ext cx="11" cy="25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buFont typeface="Times New Roman" pitchFamily="16" charset="0"/>
                      <a:buNone/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2060" name="Freeform 12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5498" y="46"/>
                    <a:ext cx="18" cy="5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buFont typeface="Times New Roman" pitchFamily="16" charset="0"/>
                      <a:buNone/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2061" name="Freeform 13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5572" y="47"/>
                    <a:ext cx="27" cy="35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buFont typeface="Times New Roman" pitchFamily="16" charset="0"/>
                      <a:buNone/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2062" name="Freeform 14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5611" y="60"/>
                    <a:ext cx="10" cy="5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buFont typeface="Times New Roman" pitchFamily="16" charset="0"/>
                      <a:buNone/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2063" name="Freeform 15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5584" y="89"/>
                    <a:ext cx="27" cy="26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buFont typeface="Times New Roman" pitchFamily="16" charset="0"/>
                      <a:buNone/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2064" name="Freeform 16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5512" y="88"/>
                    <a:ext cx="16" cy="40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buFont typeface="Times New Roman" pitchFamily="16" charset="0"/>
                      <a:buNone/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</p:grpSp>
            <p:pic>
              <p:nvPicPr>
                <p:cNvPr id="6189" name="Picture 17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6190" name="Picture 18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6191" name="Picture 19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6192" name="Picture 20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6193" name="Picture 21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6194" name="Picture 22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6195" name="Picture 23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6196" name="Picture 24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</p:grpSp>
          <p:grpSp>
            <p:nvGrpSpPr>
              <p:cNvPr id="10" name="Group 25"/>
              <p:cNvGrpSpPr>
                <a:grpSpLocks/>
              </p:cNvGrpSpPr>
              <p:nvPr/>
            </p:nvGrpSpPr>
            <p:grpSpPr bwMode="auto">
              <a:xfrm>
                <a:off x="4944" y="1008"/>
                <a:ext cx="521" cy="2966"/>
                <a:chOff x="4944" y="1008"/>
                <a:chExt cx="521" cy="2966"/>
              </a:xfrm>
            </p:grpSpPr>
            <p:pic>
              <p:nvPicPr>
                <p:cNvPr id="6169" name="Picture 26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6170" name="Picture 27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6171" name="Picture 28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6172" name="Picture 29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6173" name="Picture 30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6174" name="Picture 31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6175" name="Picture 32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6176" name="Picture 33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6177" name="Picture 34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6178" name="Picture 35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6179" name="Picture 36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6180" name="Picture 37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6181" name="Picture 38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6182" name="Picture 39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6183" name="Picture 40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6184" name="Picture 41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6185" name="Picture 42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6186" name="Picture 43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6187" name="Picture 44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</p:grpSp>
        </p:grpSp>
        <p:sp>
          <p:nvSpPr>
            <p:cNvPr id="2093" name="Freeform 45"/>
            <p:cNvSpPr>
              <a:spLocks noChangeArrowheads="1"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94" name="Freeform 46"/>
            <p:cNvSpPr>
              <a:spLocks noChangeArrowheads="1"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rgbClr val="F0B854"/>
                </a:gs>
                <a:gs pos="50000">
                  <a:srgbClr val="DC893E"/>
                </a:gs>
                <a:gs pos="100000">
                  <a:srgbClr val="F0B854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95" name="Freeform 47"/>
            <p:cNvSpPr>
              <a:spLocks noChangeArrowheads="1"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rgbClr val="79AF7D"/>
                </a:gs>
                <a:gs pos="50000">
                  <a:srgbClr val="375039"/>
                </a:gs>
                <a:gs pos="100000">
                  <a:srgbClr val="79AF7D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96" name="Freeform 48"/>
            <p:cNvSpPr>
              <a:spLocks noChangeArrowheads="1"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5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97" name="Freeform 49"/>
            <p:cNvSpPr>
              <a:spLocks noChangeArrowheads="1"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5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98" name="Freeform 50"/>
            <p:cNvSpPr>
              <a:spLocks noChangeArrowheads="1"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rgbClr val="C16059"/>
                </a:gs>
                <a:gs pos="100000">
                  <a:srgbClr val="DC893E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99" name="Freeform 51"/>
            <p:cNvSpPr>
              <a:spLocks noChangeArrowheads="1"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00" name="Freeform 52"/>
            <p:cNvSpPr>
              <a:spLocks noChangeArrowheads="1"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0B854"/>
                </a:gs>
                <a:gs pos="50000">
                  <a:srgbClr val="DC893E"/>
                </a:gs>
                <a:gs pos="100000">
                  <a:srgbClr val="F0B854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01" name="Rectangle 53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02" name="Freeform 54"/>
            <p:cNvSpPr>
              <a:spLocks noChangeArrowheads="1"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rgbClr val="DC893E"/>
                </a:gs>
                <a:gs pos="50000">
                  <a:srgbClr val="C16059"/>
                </a:gs>
                <a:gs pos="100000">
                  <a:srgbClr val="DC893E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03" name="AutoShape 55"/>
            <p:cNvSpPr>
              <a:spLocks noChangeArrowheads="1"/>
            </p:cNvSpPr>
            <p:nvPr/>
          </p:nvSpPr>
          <p:spPr bwMode="auto">
            <a:xfrm rot="5400000">
              <a:off x="2726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C16059"/>
                </a:gs>
                <a:gs pos="100000">
                  <a:srgbClr val="000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6147" name="Rectangle 5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370013"/>
            <a:ext cx="6962775" cy="2054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105" name="Rectangle 57"/>
          <p:cNvSpPr>
            <a:spLocks noGrp="1" noChangeArrowheads="1"/>
          </p:cNvSpPr>
          <p:nvPr>
            <p:ph type="dt"/>
          </p:nvPr>
        </p:nvSpPr>
        <p:spPr bwMode="auto">
          <a:xfrm>
            <a:off x="301625" y="6242050"/>
            <a:ext cx="1779588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06" name="Rectangle 58"/>
          <p:cNvSpPr>
            <a:spLocks noGrp="1" noChangeArrowheads="1"/>
          </p:cNvSpPr>
          <p:nvPr>
            <p:ph type="ftr"/>
          </p:nvPr>
        </p:nvSpPr>
        <p:spPr bwMode="auto">
          <a:xfrm>
            <a:off x="2257425" y="6248400"/>
            <a:ext cx="3452813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0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07" name="Rectangle 59"/>
          <p:cNvSpPr>
            <a:spLocks noGrp="1" noChangeArrowheads="1"/>
          </p:cNvSpPr>
          <p:nvPr>
            <p:ph type="sldNum"/>
          </p:nvPr>
        </p:nvSpPr>
        <p:spPr bwMode="auto">
          <a:xfrm>
            <a:off x="5867400" y="6248400"/>
            <a:ext cx="1752600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DA3CB55F-AB46-48C6-B6A9-16BA59C7EA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151" name="Rectangle 6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ransition advClick="0" advTm="8000"/>
  <p:txStyles>
    <p:titleStyle>
      <a:lvl1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F7D47D"/>
          </a:solidFill>
          <a:latin typeface="+mj-lt"/>
          <a:ea typeface="+mj-ea"/>
          <a:cs typeface="+mj-cs"/>
        </a:defRPr>
      </a:lvl1pPr>
      <a:lvl2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F7D47D"/>
          </a:solidFill>
          <a:latin typeface="Arial" charset="0"/>
          <a:ea typeface="DejaVu Sans" charset="0"/>
          <a:cs typeface="DejaVu Sans" charset="0"/>
        </a:defRPr>
      </a:lvl2pPr>
      <a:lvl3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F7D47D"/>
          </a:solidFill>
          <a:latin typeface="Arial" charset="0"/>
          <a:ea typeface="DejaVu Sans" charset="0"/>
          <a:cs typeface="DejaVu Sans" charset="0"/>
        </a:defRPr>
      </a:lvl3pPr>
      <a:lvl4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F7D47D"/>
          </a:solidFill>
          <a:latin typeface="Arial" charset="0"/>
          <a:ea typeface="DejaVu Sans" charset="0"/>
          <a:cs typeface="DejaVu Sans" charset="0"/>
        </a:defRPr>
      </a:lvl4pPr>
      <a:lvl5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F7D47D"/>
          </a:solidFill>
          <a:latin typeface="Arial" charset="0"/>
          <a:ea typeface="DejaVu Sans" charset="0"/>
          <a:cs typeface="DejaVu Sans" charset="0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7D47D"/>
          </a:solidFill>
          <a:latin typeface="Arial" charset="0"/>
          <a:ea typeface="DejaVu Sans" charset="0"/>
          <a:cs typeface="DejaVu Sans" charset="0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7D47D"/>
          </a:solidFill>
          <a:latin typeface="Arial" charset="0"/>
          <a:ea typeface="DejaVu Sans" charset="0"/>
          <a:cs typeface="DejaVu Sans" charset="0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7D47D"/>
          </a:solidFill>
          <a:latin typeface="Arial" charset="0"/>
          <a:ea typeface="DejaVu Sans" charset="0"/>
          <a:cs typeface="DejaVu Sans" charset="0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7D47D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2F1311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2F1311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2F1311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2F1311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2F1311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F1311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F1311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F1311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F131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39713"/>
            <a:ext cx="8226425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6425" cy="429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16732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7818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D18EA2B-7906-42B9-A6A4-C308FA2E98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279400" y="152400"/>
            <a:ext cx="8685213" cy="1600200"/>
            <a:chOff x="176" y="96"/>
            <a:chExt cx="5471" cy="1008"/>
          </a:xfrm>
        </p:grpSpPr>
        <p:sp>
          <p:nvSpPr>
            <p:cNvPr id="3" name="Line 7"/>
            <p:cNvSpPr>
              <a:spLocks noChangeShapeType="1"/>
            </p:cNvSpPr>
            <p:nvPr/>
          </p:nvSpPr>
          <p:spPr bwMode="auto">
            <a:xfrm flipH="1">
              <a:off x="286" y="1104"/>
              <a:ext cx="5236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080" name="Rectangle 8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rgbClr val="6600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081" name="Rectangle 9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rgbClr val="999966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082" name="Rectangle 10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rgbClr val="6600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083" name="Rectangle 11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rgbClr val="999966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 advClick="0" advTm="8000"/>
  <p:txStyles>
    <p:titleStyle>
      <a:lvl1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420000"/>
          </a:solidFill>
          <a:latin typeface="+mj-lt"/>
          <a:ea typeface="+mj-ea"/>
          <a:cs typeface="+mj-cs"/>
        </a:defRPr>
      </a:lvl1pPr>
      <a:lvl2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420000"/>
          </a:solidFill>
          <a:latin typeface="Times New Roman" pitchFamily="16" charset="0"/>
          <a:ea typeface="DejaVu Sans" charset="0"/>
          <a:cs typeface="DejaVu Sans" charset="0"/>
        </a:defRPr>
      </a:lvl2pPr>
      <a:lvl3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420000"/>
          </a:solidFill>
          <a:latin typeface="Times New Roman" pitchFamily="16" charset="0"/>
          <a:ea typeface="DejaVu Sans" charset="0"/>
          <a:cs typeface="DejaVu Sans" charset="0"/>
        </a:defRPr>
      </a:lvl3pPr>
      <a:lvl4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420000"/>
          </a:solidFill>
          <a:latin typeface="Times New Roman" pitchFamily="16" charset="0"/>
          <a:ea typeface="DejaVu Sans" charset="0"/>
          <a:cs typeface="DejaVu Sans" charset="0"/>
        </a:defRPr>
      </a:lvl4pPr>
      <a:lvl5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420000"/>
          </a:solidFill>
          <a:latin typeface="Times New Roman" pitchFamily="16" charset="0"/>
          <a:ea typeface="DejaVu Sans" charset="0"/>
          <a:cs typeface="DejaVu Sans" charset="0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420000"/>
          </a:solidFill>
          <a:latin typeface="Times New Roman" pitchFamily="16" charset="0"/>
          <a:ea typeface="DejaVu Sans" charset="0"/>
          <a:cs typeface="DejaVu Sans" charset="0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420000"/>
          </a:solidFill>
          <a:latin typeface="Times New Roman" pitchFamily="16" charset="0"/>
          <a:ea typeface="DejaVu Sans" charset="0"/>
          <a:cs typeface="DejaVu Sans" charset="0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420000"/>
          </a:solidFill>
          <a:latin typeface="Times New Roman" pitchFamily="16" charset="0"/>
          <a:ea typeface="DejaVu Sans" charset="0"/>
          <a:cs typeface="DejaVu Sans" charset="0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420000"/>
          </a:solidFill>
          <a:latin typeface="Times New Roman" pitchFamily="16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rgbClr val="66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371600"/>
            <a:ext cx="7693025" cy="2054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30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0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0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73D132-1083-4C17-95E1-C34E9CF07D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381000" y="304800"/>
            <a:ext cx="8389938" cy="5789613"/>
            <a:chOff x="240" y="192"/>
            <a:chExt cx="5285" cy="3647"/>
          </a:xfrm>
        </p:grpSpPr>
        <p:sp>
          <p:nvSpPr>
            <p:cNvPr id="3" name="Rectangle 7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rgbClr val="6600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rgbClr val="999966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rgbClr val="6600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rgbClr val="999966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07" name="Line 11"/>
            <p:cNvSpPr>
              <a:spLocks noChangeShapeType="1"/>
            </p:cNvSpPr>
            <p:nvPr/>
          </p:nvSpPr>
          <p:spPr bwMode="auto">
            <a:xfrm flipH="1">
              <a:off x="478" y="2256"/>
              <a:ext cx="4852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ransition advClick="0" advTm="8000"/>
  <p:txStyles>
    <p:titleStyle>
      <a:lvl1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420000"/>
          </a:solidFill>
          <a:latin typeface="+mj-lt"/>
          <a:ea typeface="+mj-ea"/>
          <a:cs typeface="+mj-cs"/>
        </a:defRPr>
      </a:lvl1pPr>
      <a:lvl2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420000"/>
          </a:solidFill>
          <a:latin typeface="Times New Roman" pitchFamily="16" charset="0"/>
          <a:ea typeface="DejaVu Sans" charset="0"/>
          <a:cs typeface="DejaVu Sans" charset="0"/>
        </a:defRPr>
      </a:lvl2pPr>
      <a:lvl3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420000"/>
          </a:solidFill>
          <a:latin typeface="Times New Roman" pitchFamily="16" charset="0"/>
          <a:ea typeface="DejaVu Sans" charset="0"/>
          <a:cs typeface="DejaVu Sans" charset="0"/>
        </a:defRPr>
      </a:lvl3pPr>
      <a:lvl4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420000"/>
          </a:solidFill>
          <a:latin typeface="Times New Roman" pitchFamily="16" charset="0"/>
          <a:ea typeface="DejaVu Sans" charset="0"/>
          <a:cs typeface="DejaVu Sans" charset="0"/>
        </a:defRPr>
      </a:lvl4pPr>
      <a:lvl5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420000"/>
          </a:solidFill>
          <a:latin typeface="Times New Roman" pitchFamily="16" charset="0"/>
          <a:ea typeface="DejaVu Sans" charset="0"/>
          <a:cs typeface="DejaVu Sans" charset="0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420000"/>
          </a:solidFill>
          <a:latin typeface="Times New Roman" pitchFamily="16" charset="0"/>
          <a:ea typeface="DejaVu Sans" charset="0"/>
          <a:cs typeface="DejaVu Sans" charset="0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420000"/>
          </a:solidFill>
          <a:latin typeface="Times New Roman" pitchFamily="16" charset="0"/>
          <a:ea typeface="DejaVu Sans" charset="0"/>
          <a:cs typeface="DejaVu Sans" charset="0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420000"/>
          </a:solidFill>
          <a:latin typeface="Times New Roman" pitchFamily="16" charset="0"/>
          <a:ea typeface="DejaVu Sans" charset="0"/>
          <a:cs typeface="DejaVu Sans" charset="0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420000"/>
          </a:solidFill>
          <a:latin typeface="Times New Roman" pitchFamily="16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0" y="0"/>
            <a:ext cx="8685213" cy="4875213"/>
            <a:chOff x="0" y="0"/>
            <a:chExt cx="5471" cy="3071"/>
          </a:xfrm>
        </p:grpSpPr>
        <p:sp>
          <p:nvSpPr>
            <p:cNvPr id="2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rgbClr val="CCCC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40" y="893"/>
              <a:ext cx="5231" cy="114"/>
              <a:chOff x="240" y="893"/>
              <a:chExt cx="5231" cy="114"/>
            </a:xfrm>
          </p:grpSpPr>
          <p:sp>
            <p:nvSpPr>
              <p:cNvPr id="4" name="Rectangle 4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125" name="Line 5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1"/>
              </a:xfrm>
              <a:prstGeom prst="line">
                <a:avLst/>
              </a:prstGeom>
              <a:noFill/>
              <a:ln w="19080">
                <a:solidFill>
                  <a:srgbClr val="330033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ru-RU">
                  <a:latin typeface="Arial" charset="0"/>
                </a:endParaRPr>
              </a:p>
            </p:txBody>
          </p:sp>
        </p:grpSp>
      </p:grpSp>
      <p:sp>
        <p:nvSpPr>
          <p:cNvPr id="921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61925"/>
            <a:ext cx="7769225" cy="1373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922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69225" cy="4527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914400" y="6251575"/>
            <a:ext cx="19780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ftr"/>
          </p:nvPr>
        </p:nvSpPr>
        <p:spPr bwMode="auto">
          <a:xfrm>
            <a:off x="3352800" y="6248400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0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67818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59539F77-5D00-433F-8031-F7573FB2B3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0" y="4876800"/>
            <a:ext cx="609600" cy="1588"/>
          </a:xfrm>
          <a:prstGeom prst="line">
            <a:avLst/>
          </a:prstGeom>
          <a:noFill/>
          <a:ln w="44280">
            <a:solidFill>
              <a:srgbClr val="330033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ransition advClick="0" advTm="8000"/>
  <p:txStyles>
    <p:titleStyle>
      <a:lvl1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330033"/>
          </a:solidFill>
          <a:latin typeface="+mj-lt"/>
          <a:ea typeface="+mj-ea"/>
          <a:cs typeface="+mj-cs"/>
        </a:defRPr>
      </a:lvl1pPr>
      <a:lvl2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330033"/>
          </a:solidFill>
          <a:latin typeface="Times New Roman" pitchFamily="16" charset="0"/>
          <a:ea typeface="DejaVu Sans" charset="0"/>
          <a:cs typeface="DejaVu Sans" charset="0"/>
        </a:defRPr>
      </a:lvl2pPr>
      <a:lvl3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330033"/>
          </a:solidFill>
          <a:latin typeface="Times New Roman" pitchFamily="16" charset="0"/>
          <a:ea typeface="DejaVu Sans" charset="0"/>
          <a:cs typeface="DejaVu Sans" charset="0"/>
        </a:defRPr>
      </a:lvl3pPr>
      <a:lvl4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330033"/>
          </a:solidFill>
          <a:latin typeface="Times New Roman" pitchFamily="16" charset="0"/>
          <a:ea typeface="DejaVu Sans" charset="0"/>
          <a:cs typeface="DejaVu Sans" charset="0"/>
        </a:defRPr>
      </a:lvl4pPr>
      <a:lvl5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330033"/>
          </a:solidFill>
          <a:latin typeface="Times New Roman" pitchFamily="16" charset="0"/>
          <a:ea typeface="DejaVu Sans" charset="0"/>
          <a:cs typeface="DejaVu Sans" charset="0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330033"/>
          </a:solidFill>
          <a:latin typeface="Times New Roman" pitchFamily="16" charset="0"/>
          <a:ea typeface="DejaVu Sans" charset="0"/>
          <a:cs typeface="DejaVu Sans" charset="0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330033"/>
          </a:solidFill>
          <a:latin typeface="Times New Roman" pitchFamily="16" charset="0"/>
          <a:ea typeface="DejaVu Sans" charset="0"/>
          <a:cs typeface="DejaVu Sans" charset="0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330033"/>
          </a:solidFill>
          <a:latin typeface="Times New Roman" pitchFamily="16" charset="0"/>
          <a:ea typeface="DejaVu Sans" charset="0"/>
          <a:cs typeface="DejaVu Sans" charset="0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330033"/>
          </a:solidFill>
          <a:latin typeface="Times New Roman" pitchFamily="16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3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0" y="0"/>
            <a:ext cx="8761413" cy="5942013"/>
            <a:chOff x="0" y="0"/>
            <a:chExt cx="5519" cy="3743"/>
          </a:xfrm>
        </p:grpSpPr>
        <p:sp>
          <p:nvSpPr>
            <p:cNvPr id="2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rgbClr val="CCCC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0" y="2208"/>
              <a:ext cx="5519" cy="1535"/>
              <a:chOff x="0" y="2208"/>
              <a:chExt cx="5519" cy="1535"/>
            </a:xfrm>
          </p:grpSpPr>
          <p:sp>
            <p:nvSpPr>
              <p:cNvPr id="6148" name="Rectangle 4"/>
              <p:cNvSpPr>
                <a:spLocks noChangeArrowheads="1"/>
              </p:cNvSpPr>
              <p:nvPr/>
            </p:nvSpPr>
            <p:spPr bwMode="auto">
              <a:xfrm>
                <a:off x="624" y="2208"/>
                <a:ext cx="4896" cy="1536"/>
              </a:xfrm>
              <a:prstGeom prst="rect">
                <a:avLst/>
              </a:prstGeom>
              <a:solidFill>
                <a:srgbClr val="3300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149" name="Rectangle 5"/>
              <p:cNvSpPr>
                <a:spLocks noChangeArrowheads="1"/>
              </p:cNvSpPr>
              <p:nvPr/>
            </p:nvSpPr>
            <p:spPr bwMode="auto">
              <a:xfrm>
                <a:off x="654" y="2352"/>
                <a:ext cx="4818" cy="1347"/>
              </a:xfrm>
              <a:prstGeom prst="rect">
                <a:avLst/>
              </a:prstGeom>
              <a:solidFill>
                <a:srgbClr val="FFFFE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150" name="Line 6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1"/>
              </a:xfrm>
              <a:prstGeom prst="line">
                <a:avLst/>
              </a:prstGeom>
              <a:noFill/>
              <a:ln w="50760">
                <a:solidFill>
                  <a:srgbClr val="330033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400" y="336"/>
              <a:ext cx="5087" cy="191"/>
              <a:chOff x="400" y="336"/>
              <a:chExt cx="5087" cy="191"/>
            </a:xfrm>
          </p:grpSpPr>
          <p:sp>
            <p:nvSpPr>
              <p:cNvPr id="3" name="Rectangle 8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" name="Line 9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1"/>
              </a:xfrm>
              <a:prstGeom prst="line">
                <a:avLst/>
              </a:prstGeom>
              <a:noFill/>
              <a:ln w="44280">
                <a:solidFill>
                  <a:srgbClr val="330033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ru-RU">
                  <a:latin typeface="Arial" charset="0"/>
                </a:endParaRPr>
              </a:p>
            </p:txBody>
          </p:sp>
        </p:grpSp>
      </p:grpSp>
      <p:sp>
        <p:nvSpPr>
          <p:cNvPr id="10243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1143000"/>
            <a:ext cx="6626225" cy="220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dt"/>
          </p:nvPr>
        </p:nvSpPr>
        <p:spPr bwMode="auto">
          <a:xfrm>
            <a:off x="912813" y="6251575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ftr"/>
          </p:nvPr>
        </p:nvSpPr>
        <p:spPr bwMode="auto">
          <a:xfrm>
            <a:off x="3354388" y="62484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0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67818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4A52AF62-3A25-4A88-81F7-7CB6410DA2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ransition advClick="0" advTm="8000"/>
  <p:txStyles>
    <p:titleStyle>
      <a:lvl1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330033"/>
          </a:solidFill>
          <a:latin typeface="+mj-lt"/>
          <a:ea typeface="+mj-ea"/>
          <a:cs typeface="+mj-cs"/>
        </a:defRPr>
      </a:lvl1pPr>
      <a:lvl2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330033"/>
          </a:solidFill>
          <a:latin typeface="Times New Roman" pitchFamily="16" charset="0"/>
          <a:ea typeface="DejaVu Sans" charset="0"/>
          <a:cs typeface="DejaVu Sans" charset="0"/>
        </a:defRPr>
      </a:lvl2pPr>
      <a:lvl3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330033"/>
          </a:solidFill>
          <a:latin typeface="Times New Roman" pitchFamily="16" charset="0"/>
          <a:ea typeface="DejaVu Sans" charset="0"/>
          <a:cs typeface="DejaVu Sans" charset="0"/>
        </a:defRPr>
      </a:lvl3pPr>
      <a:lvl4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330033"/>
          </a:solidFill>
          <a:latin typeface="Times New Roman" pitchFamily="16" charset="0"/>
          <a:ea typeface="DejaVu Sans" charset="0"/>
          <a:cs typeface="DejaVu Sans" charset="0"/>
        </a:defRPr>
      </a:lvl4pPr>
      <a:lvl5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330033"/>
          </a:solidFill>
          <a:latin typeface="Times New Roman" pitchFamily="16" charset="0"/>
          <a:ea typeface="DejaVu Sans" charset="0"/>
          <a:cs typeface="DejaVu Sans" charset="0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330033"/>
          </a:solidFill>
          <a:latin typeface="Times New Roman" pitchFamily="16" charset="0"/>
          <a:ea typeface="DejaVu Sans" charset="0"/>
          <a:cs typeface="DejaVu Sans" charset="0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330033"/>
          </a:solidFill>
          <a:latin typeface="Times New Roman" pitchFamily="16" charset="0"/>
          <a:ea typeface="DejaVu Sans" charset="0"/>
          <a:cs typeface="DejaVu Sans" charset="0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330033"/>
          </a:solidFill>
          <a:latin typeface="Times New Roman" pitchFamily="16" charset="0"/>
          <a:ea typeface="DejaVu Sans" charset="0"/>
          <a:cs typeface="DejaVu Sans" charset="0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330033"/>
          </a:solidFill>
          <a:latin typeface="Times New Roman" pitchFamily="16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3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3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6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6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6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62.xml"/><Relationship Id="rId6" Type="http://schemas.openxmlformats.org/officeDocument/2006/relationships/image" Target="../media/image12.gif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13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6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3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6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6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58.xml"/><Relationship Id="rId4" Type="http://schemas.openxmlformats.org/officeDocument/2006/relationships/image" Target="../media/image1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62.xml"/><Relationship Id="rId5" Type="http://schemas.openxmlformats.org/officeDocument/2006/relationships/image" Target="../media/image11.gif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62.xml"/><Relationship Id="rId5" Type="http://schemas.openxmlformats.org/officeDocument/2006/relationships/image" Target="../media/image20.png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6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6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6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6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750" y="-1"/>
            <a:ext cx="9112250" cy="6858001"/>
          </a:xfrm>
          <a:prstGeom prst="rect">
            <a:avLst/>
          </a:prstGeom>
          <a:noFill/>
        </p:spPr>
      </p:pic>
      <p:sp>
        <p:nvSpPr>
          <p:cNvPr id="5" name="Прямокутник 4"/>
          <p:cNvSpPr/>
          <p:nvPr/>
        </p:nvSpPr>
        <p:spPr>
          <a:xfrm>
            <a:off x="2285984" y="1500174"/>
            <a:ext cx="4357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 err="1" smtClean="0">
                <a:solidFill>
                  <a:srgbClr val="002060"/>
                </a:solidFill>
                <a:latin typeface="Bookman Old Style" pitchFamily="18" charset="0"/>
              </a:rPr>
              <a:t>Ілляшівська</a:t>
            </a:r>
            <a:r>
              <a:rPr lang="uk-UA" b="1" i="1" dirty="0" smtClean="0">
                <a:solidFill>
                  <a:srgbClr val="002060"/>
                </a:solidFill>
                <a:latin typeface="Bookman Old Style" pitchFamily="18" charset="0"/>
              </a:rPr>
              <a:t> СЗШ І-ІІІ ст.</a:t>
            </a:r>
            <a:endParaRPr lang="ru-RU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1643042" y="2357430"/>
            <a:ext cx="60722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C00000"/>
                </a:solidFill>
              </a:rPr>
              <a:t>Учнівське самоврядування як спосіб організації життя колективу</a:t>
            </a:r>
            <a:endParaRPr lang="uk-UA" sz="36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2" descr="C:\Users\Людмила\Desktop\фото\карандаши и ручки\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1428736"/>
            <a:ext cx="1000125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D:\картинки з днем народження\милі картинки\7215788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728" y="1857364"/>
            <a:ext cx="1123950" cy="1123950"/>
          </a:xfrm>
          <a:prstGeom prst="rect">
            <a:avLst/>
          </a:prstGeom>
          <a:noFill/>
        </p:spPr>
      </p:pic>
      <p:pic>
        <p:nvPicPr>
          <p:cNvPr id="3075" name="Picture 3" descr="D:\картинки з днем народження\милі картинки\7215788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5917507">
            <a:off x="7975819" y="44232"/>
            <a:ext cx="1123950" cy="1123950"/>
          </a:xfrm>
          <a:prstGeom prst="rect">
            <a:avLst/>
          </a:prstGeom>
          <a:noFill/>
        </p:spPr>
      </p:pic>
      <p:sp>
        <p:nvSpPr>
          <p:cNvPr id="8" name="Прямокутник 7"/>
          <p:cNvSpPr/>
          <p:nvPr/>
        </p:nvSpPr>
        <p:spPr>
          <a:xfrm>
            <a:off x="3786182" y="4857760"/>
            <a:ext cx="43577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i="1" dirty="0" smtClean="0">
                <a:solidFill>
                  <a:srgbClr val="002060"/>
                </a:solidFill>
                <a:latin typeface="Georgia" pitchFamily="18" charset="0"/>
              </a:rPr>
              <a:t>Підготувала</a:t>
            </a:r>
          </a:p>
          <a:p>
            <a:pPr algn="ctr"/>
            <a:r>
              <a:rPr lang="uk-UA" sz="1600" b="1" i="1" dirty="0" smtClean="0">
                <a:solidFill>
                  <a:srgbClr val="002060"/>
                </a:solidFill>
                <a:latin typeface="Georgia" pitchFamily="18" charset="0"/>
              </a:rPr>
              <a:t>Педагог-організатор СЗШ І-ІІІ ст.</a:t>
            </a:r>
          </a:p>
          <a:p>
            <a:pPr algn="ctr"/>
            <a:r>
              <a:rPr lang="uk-UA" sz="1600" b="1" i="1" dirty="0" smtClean="0">
                <a:solidFill>
                  <a:srgbClr val="002060"/>
                </a:solidFill>
                <a:latin typeface="Georgia" pitchFamily="18" charset="0"/>
              </a:rPr>
              <a:t>Вусата В.М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 advTm="6938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1"/>
          <p:cNvSpPr>
            <a:spLocks noGrp="1"/>
          </p:cNvSpPr>
          <p:nvPr>
            <p:ph type="title"/>
          </p:nvPr>
        </p:nvSpPr>
        <p:spPr>
          <a:xfrm>
            <a:off x="990600" y="0"/>
            <a:ext cx="7769225" cy="135729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Комісія</a:t>
            </a:r>
            <a:r>
              <a:rPr lang="ru-RU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br>
              <a:rPr lang="ru-RU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36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Дзеркало</a:t>
            </a:r>
            <a:r>
              <a:rPr lang="ru-RU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br>
              <a:rPr lang="ru-RU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36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Округлений прямокутник 3"/>
          <p:cNvSpPr/>
          <p:nvPr/>
        </p:nvSpPr>
        <p:spPr>
          <a:xfrm>
            <a:off x="1071539" y="1214422"/>
            <a:ext cx="4286274" cy="4714908"/>
          </a:xfrm>
          <a:prstGeom prst="snip2DiagRec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r>
              <a:rPr lang="uk-UA" dirty="0">
                <a:solidFill>
                  <a:srgbClr val="002060"/>
                </a:solidFill>
              </a:rPr>
              <a:t>Виховує свідоме ставлення до виконання громадських доручень, </a:t>
            </a:r>
            <a:r>
              <a:rPr lang="uk-UA" dirty="0" smtClean="0">
                <a:solidFill>
                  <a:srgbClr val="002060"/>
                </a:solidFill>
              </a:rPr>
              <a:t> бережливе </a:t>
            </a:r>
            <a:r>
              <a:rPr lang="uk-UA" dirty="0">
                <a:solidFill>
                  <a:srgbClr val="002060"/>
                </a:solidFill>
              </a:rPr>
              <a:t>ставлення до державного і власного майна.</a:t>
            </a:r>
          </a:p>
          <a:p>
            <a:pPr lvl="0">
              <a:buFont typeface="Arial" pitchFamily="34" charset="0"/>
              <a:buChar char="•"/>
            </a:pPr>
            <a:r>
              <a:rPr lang="ru-RU" dirty="0" err="1" smtClean="0">
                <a:solidFill>
                  <a:srgbClr val="002060"/>
                </a:solidFill>
              </a:rPr>
              <a:t>Організовує</a:t>
            </a:r>
            <a:r>
              <a:rPr lang="ru-RU" dirty="0" smtClean="0">
                <a:solidFill>
                  <a:srgbClr val="002060"/>
                </a:solidFill>
              </a:rPr>
              <a:t> та проводить </a:t>
            </a:r>
            <a:r>
              <a:rPr lang="ru-RU" dirty="0" err="1" smtClean="0">
                <a:solidFill>
                  <a:srgbClr val="002060"/>
                </a:solidFill>
              </a:rPr>
              <a:t>акції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</a:t>
            </a:r>
            <a:r>
              <a:rPr lang="ru-RU" dirty="0" smtClean="0">
                <a:solidFill>
                  <a:srgbClr val="002060"/>
                </a:solidFill>
              </a:rPr>
              <a:t> благоустрою </a:t>
            </a:r>
            <a:r>
              <a:rPr lang="ru-RU" dirty="0" err="1" smtClean="0">
                <a:solidFill>
                  <a:srgbClr val="002060"/>
                </a:solidFill>
              </a:rPr>
              <a:t>пришкільної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території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uk-UA" dirty="0" smtClean="0">
                <a:solidFill>
                  <a:srgbClr val="002060"/>
                </a:solidFill>
              </a:rPr>
              <a:t> </a:t>
            </a:r>
            <a:r>
              <a:rPr lang="uk-UA" dirty="0">
                <a:solidFill>
                  <a:srgbClr val="002060"/>
                </a:solidFill>
              </a:rPr>
              <a:t>Проводить дні ввічливості, культури та чистоти.</a:t>
            </a:r>
          </a:p>
          <a:p>
            <a:pPr lvl="0">
              <a:buFont typeface="Arial" pitchFamily="34" charset="0"/>
              <a:buChar char="•"/>
            </a:pPr>
            <a:r>
              <a:rPr lang="uk-UA" dirty="0">
                <a:solidFill>
                  <a:srgbClr val="002060"/>
                </a:solidFill>
              </a:rPr>
              <a:t>  </a:t>
            </a:r>
            <a:r>
              <a:rPr lang="ru-RU" dirty="0" err="1" smtClean="0">
                <a:solidFill>
                  <a:srgbClr val="002060"/>
                </a:solidFill>
              </a:rPr>
              <a:t>Відповідає</a:t>
            </a:r>
            <a:r>
              <a:rPr lang="ru-RU" dirty="0" smtClean="0">
                <a:solidFill>
                  <a:srgbClr val="002060"/>
                </a:solidFill>
              </a:rPr>
              <a:t> за </a:t>
            </a:r>
            <a:r>
              <a:rPr lang="ru-RU" dirty="0" err="1" smtClean="0">
                <a:solidFill>
                  <a:srgbClr val="002060"/>
                </a:solidFill>
              </a:rPr>
              <a:t>організацію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чергування</a:t>
            </a:r>
            <a:r>
              <a:rPr lang="ru-RU" dirty="0" smtClean="0">
                <a:solidFill>
                  <a:srgbClr val="002060"/>
                </a:solidFill>
              </a:rPr>
              <a:t> по </a:t>
            </a:r>
            <a:r>
              <a:rPr lang="ru-RU" dirty="0" err="1" smtClean="0">
                <a:solidFill>
                  <a:srgbClr val="002060"/>
                </a:solidFill>
              </a:rPr>
              <a:t>школі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dirty="0" err="1" smtClean="0">
                <a:solidFill>
                  <a:srgbClr val="002060"/>
                </a:solidFill>
              </a:rPr>
              <a:t>Збирає</a:t>
            </a:r>
            <a:r>
              <a:rPr lang="ru-RU" dirty="0" smtClean="0">
                <a:solidFill>
                  <a:srgbClr val="002060"/>
                </a:solidFill>
              </a:rPr>
              <a:t> та </a:t>
            </a:r>
            <a:r>
              <a:rPr lang="ru-RU" dirty="0" err="1" smtClean="0">
                <a:solidFill>
                  <a:srgbClr val="002060"/>
                </a:solidFill>
              </a:rPr>
              <a:t>систіматизує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матеріали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звітів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чергового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класу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lvl="0">
              <a:buFont typeface="Arial" pitchFamily="34" charset="0"/>
              <a:buChar char="•"/>
            </a:pPr>
            <a:endParaRPr lang="ru-RU" dirty="0" smtClean="0">
              <a:solidFill>
                <a:srgbClr val="0070C0"/>
              </a:solidFill>
            </a:endParaRPr>
          </a:p>
          <a:p>
            <a:pPr lvl="0">
              <a:buFont typeface="Arial" pitchFamily="34" charset="0"/>
              <a:buChar char="•"/>
            </a:pP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70661" name="Прямокутник 4"/>
          <p:cNvSpPr>
            <a:spLocks noChangeArrowheads="1"/>
          </p:cNvSpPr>
          <p:nvPr/>
        </p:nvSpPr>
        <p:spPr bwMode="auto">
          <a:xfrm>
            <a:off x="4572000" y="5929313"/>
            <a:ext cx="457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 i="1" u="sng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</a:rPr>
              <a:t>Голова </a:t>
            </a:r>
            <a:r>
              <a:rPr lang="uk-UA" sz="2000" b="1" i="1" u="sng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</a:rPr>
              <a:t>комісії</a:t>
            </a:r>
            <a:endParaRPr lang="en-US" sz="2000" b="1" i="1" u="sng" dirty="0">
              <a:ln>
                <a:solidFill>
                  <a:srgbClr val="0070C0"/>
                </a:solidFill>
              </a:ln>
              <a:solidFill>
                <a:srgbClr val="002060"/>
              </a:solidFill>
            </a:endParaRPr>
          </a:p>
          <a:p>
            <a:pPr algn="ctr"/>
            <a:r>
              <a:rPr lang="ru-RU" sz="2000" b="1" dirty="0" err="1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</a:rPr>
              <a:t>Ліснича</a:t>
            </a:r>
            <a:r>
              <a:rPr lang="ru-RU" sz="2000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</a:rPr>
              <a:t>Віта</a:t>
            </a:r>
            <a:endParaRPr lang="uk-UA" sz="2000" b="1" i="1" dirty="0">
              <a:ln>
                <a:solidFill>
                  <a:srgbClr val="0070C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70662" name="Picture 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Людмила\Desktop\фото\карандаши и ручки\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285728"/>
            <a:ext cx="1000125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://school3.rosvita.rv.ua/wp-content/uploads/2020/03/%D0%B7%D0%BE%D0%B1%D1%80%D0%B0%D0%B6%D0%B5%D0%BD%D0%BD%D1%8F_viber_2020-03-03_18-51-55-450x600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4714876" y="1357298"/>
            <a:ext cx="3817564" cy="446601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C0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0"/>
            <a:ext cx="8929718" cy="6858000"/>
          </a:xfrm>
          <a:prstGeom prst="rect">
            <a:avLst/>
          </a:prstGeom>
          <a:ln w="38100" cap="rnd">
            <a:solidFill>
              <a:srgbClr val="00206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bliqueTopRight">
              <a:rot lat="0" lon="0" rev="0"/>
            </a:camera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кутник 2"/>
          <p:cNvSpPr/>
          <p:nvPr/>
        </p:nvSpPr>
        <p:spPr>
          <a:xfrm>
            <a:off x="1285852" y="357166"/>
            <a:ext cx="7000924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4400" b="1" spc="50" dirty="0" err="1" smtClean="0">
                <a:ln w="11430"/>
                <a:solidFill>
                  <a:srgbClr val="86425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Комісія“Турбота”</a:t>
            </a:r>
            <a:endParaRPr lang="ru-RU" sz="4400" b="1" spc="50" dirty="0">
              <a:ln w="11430"/>
              <a:solidFill>
                <a:srgbClr val="86425A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кутник із двома вирізаними протилежними кутами 3"/>
          <p:cNvSpPr/>
          <p:nvPr/>
        </p:nvSpPr>
        <p:spPr>
          <a:xfrm>
            <a:off x="1000100" y="1428736"/>
            <a:ext cx="3643338" cy="4143375"/>
          </a:xfrm>
          <a:prstGeom prst="snip2DiagRect">
            <a:avLst/>
          </a:prstGeom>
          <a:solidFill>
            <a:srgbClr val="FF9933"/>
          </a:solidFill>
          <a:scene3d>
            <a:camera prst="obliqueTopLef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lvl="0">
              <a:buFont typeface="Arial" pitchFamily="34" charset="0"/>
              <a:buChar char="•"/>
            </a:pPr>
            <a:r>
              <a:rPr lang="ru-RU" sz="1600" dirty="0" smtClean="0"/>
              <a:t> </a:t>
            </a:r>
            <a:r>
              <a:rPr lang="ru-RU" sz="1600" dirty="0" err="1" smtClean="0"/>
              <a:t>Організовує</a:t>
            </a:r>
            <a:r>
              <a:rPr lang="ru-RU" sz="1600" dirty="0" smtClean="0"/>
              <a:t> </a:t>
            </a:r>
            <a:r>
              <a:rPr lang="ru-RU" sz="1600" dirty="0" err="1" smtClean="0"/>
              <a:t>різні</a:t>
            </a:r>
            <a:r>
              <a:rPr lang="ru-RU" sz="1600" dirty="0" smtClean="0"/>
              <a:t> </a:t>
            </a:r>
            <a:r>
              <a:rPr lang="ru-RU" sz="1600" dirty="0" err="1" smtClean="0"/>
              <a:t>доброчинні</a:t>
            </a:r>
            <a:r>
              <a:rPr lang="ru-RU" sz="1600" dirty="0" smtClean="0"/>
              <a:t> </a:t>
            </a:r>
            <a:r>
              <a:rPr lang="ru-RU" sz="1600" dirty="0" err="1" smtClean="0"/>
              <a:t>акції</a:t>
            </a:r>
            <a:r>
              <a:rPr lang="ru-RU" sz="16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</a:t>
            </a:r>
            <a:r>
              <a:rPr lang="ru-RU" sz="1600" dirty="0" err="1" smtClean="0"/>
              <a:t>Залучає</a:t>
            </a:r>
            <a:r>
              <a:rPr lang="ru-RU" sz="1600" dirty="0" smtClean="0"/>
              <a:t> </a:t>
            </a:r>
            <a:r>
              <a:rPr lang="ru-RU" sz="1600" dirty="0" err="1" smtClean="0"/>
              <a:t>учнів</a:t>
            </a:r>
            <a:r>
              <a:rPr lang="ru-RU" sz="1600" dirty="0" smtClean="0"/>
              <a:t> до  </a:t>
            </a:r>
            <a:r>
              <a:rPr lang="ru-RU" sz="1600" dirty="0" err="1" smtClean="0"/>
              <a:t>волонтерського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руху</a:t>
            </a:r>
            <a:r>
              <a:rPr lang="ru-RU" sz="1600" dirty="0" smtClean="0"/>
              <a:t>.</a:t>
            </a:r>
          </a:p>
          <a:p>
            <a:pPr lvl="0"/>
            <a:r>
              <a:rPr lang="uk-UA" sz="1600" dirty="0" smtClean="0"/>
              <a:t>• </a:t>
            </a:r>
            <a:r>
              <a:rPr lang="ru-RU" sz="1600" dirty="0" err="1" smtClean="0"/>
              <a:t>систематизує</a:t>
            </a:r>
            <a:r>
              <a:rPr lang="ru-RU" sz="1600" dirty="0" smtClean="0"/>
              <a:t> та </a:t>
            </a:r>
            <a:r>
              <a:rPr lang="ru-RU" sz="1600" dirty="0" err="1" smtClean="0"/>
              <a:t>контролює</a:t>
            </a:r>
            <a:r>
              <a:rPr lang="ru-RU" sz="1600" dirty="0" smtClean="0"/>
              <a:t> </a:t>
            </a:r>
            <a:r>
              <a:rPr lang="ru-RU" sz="1600" dirty="0" err="1" smtClean="0"/>
              <a:t>хід</a:t>
            </a:r>
            <a:r>
              <a:rPr lang="ru-RU" sz="1600" dirty="0" smtClean="0"/>
              <a:t>  </a:t>
            </a:r>
            <a:r>
              <a:rPr lang="ru-RU" sz="1600" dirty="0" err="1" smtClean="0"/>
              <a:t>різних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доброчинних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операцій</a:t>
            </a:r>
            <a:r>
              <a:rPr lang="ru-RU" sz="1600" dirty="0" smtClean="0"/>
              <a:t> </a:t>
            </a:r>
            <a:r>
              <a:rPr lang="ru-RU" sz="1600" dirty="0" err="1" smtClean="0"/>
              <a:t>та</a:t>
            </a:r>
            <a:r>
              <a:rPr lang="ru-RU" sz="1600" dirty="0" smtClean="0"/>
              <a:t> </a:t>
            </a:r>
            <a:r>
              <a:rPr lang="ru-RU" sz="1600" dirty="0" err="1" smtClean="0"/>
              <a:t>акцій</a:t>
            </a:r>
            <a:r>
              <a:rPr lang="ru-RU" sz="1600" dirty="0" smtClean="0"/>
              <a:t>.</a:t>
            </a:r>
          </a:p>
          <a:p>
            <a:pPr lvl="0">
              <a:defRPr/>
            </a:pPr>
            <a:r>
              <a:rPr lang="uk-UA" sz="1600" dirty="0" smtClean="0"/>
              <a:t>• </a:t>
            </a:r>
            <a:r>
              <a:rPr lang="ru-RU" sz="1600" dirty="0" err="1" smtClean="0"/>
              <a:t>Лрищеплює</a:t>
            </a:r>
            <a:r>
              <a:rPr lang="ru-RU" sz="1600" dirty="0" smtClean="0"/>
              <a:t>  </a:t>
            </a:r>
            <a:r>
              <a:rPr lang="ru-RU" sz="1600" dirty="0" err="1" smtClean="0"/>
              <a:t>удітей</a:t>
            </a:r>
            <a:r>
              <a:rPr lang="ru-RU" sz="1600" dirty="0" smtClean="0"/>
              <a:t> </a:t>
            </a:r>
            <a:r>
              <a:rPr lang="ru-RU" sz="1600" dirty="0" err="1" smtClean="0"/>
              <a:t>загальнолюдські</a:t>
            </a:r>
            <a:r>
              <a:rPr lang="ru-RU" sz="1600" dirty="0" smtClean="0"/>
              <a:t> </a:t>
            </a:r>
            <a:r>
              <a:rPr lang="ru-RU" sz="1600" dirty="0" err="1" smtClean="0"/>
              <a:t>цінності</a:t>
            </a:r>
            <a:r>
              <a:rPr lang="ru-RU" sz="1600" dirty="0" smtClean="0"/>
              <a:t>: </a:t>
            </a:r>
            <a:r>
              <a:rPr lang="ru-RU" sz="1600" dirty="0" err="1" smtClean="0"/>
              <a:t>доброти</a:t>
            </a:r>
            <a:r>
              <a:rPr lang="ru-RU" sz="1600" dirty="0" smtClean="0"/>
              <a:t>, </a:t>
            </a:r>
            <a:r>
              <a:rPr lang="ru-RU" sz="1600" dirty="0" err="1" smtClean="0"/>
              <a:t>співчуття</a:t>
            </a:r>
            <a:r>
              <a:rPr lang="ru-RU" sz="1600" dirty="0" smtClean="0"/>
              <a:t>, </a:t>
            </a:r>
            <a:r>
              <a:rPr lang="ru-RU" sz="1600" dirty="0" err="1" smtClean="0"/>
              <a:t>поваги</a:t>
            </a:r>
            <a:r>
              <a:rPr lang="ru-RU" sz="1600" dirty="0" smtClean="0"/>
              <a:t>, </a:t>
            </a:r>
            <a:r>
              <a:rPr lang="ru-RU" sz="1600" dirty="0" err="1" smtClean="0"/>
              <a:t>уміння</a:t>
            </a:r>
            <a:r>
              <a:rPr lang="ru-RU" sz="1600" dirty="0" smtClean="0"/>
              <a:t> прийти на </a:t>
            </a:r>
            <a:r>
              <a:rPr lang="ru-RU" sz="1600" dirty="0" err="1" smtClean="0"/>
              <a:t>допомогу</a:t>
            </a:r>
            <a:r>
              <a:rPr lang="ru-RU" sz="1600" dirty="0" smtClean="0"/>
              <a:t>.</a:t>
            </a:r>
          </a:p>
          <a:p>
            <a:pPr>
              <a:defRPr/>
            </a:pPr>
            <a:endParaRPr lang="ru-RU" sz="1600" dirty="0"/>
          </a:p>
        </p:txBody>
      </p:sp>
      <p:sp>
        <p:nvSpPr>
          <p:cNvPr id="72710" name="Прямокутник 5"/>
          <p:cNvSpPr>
            <a:spLocks noChangeArrowheads="1"/>
          </p:cNvSpPr>
          <p:nvPr/>
        </p:nvSpPr>
        <p:spPr bwMode="auto">
          <a:xfrm>
            <a:off x="4786314" y="5929330"/>
            <a:ext cx="28575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b="1" i="1" u="sng" dirty="0">
                <a:solidFill>
                  <a:srgbClr val="86425A"/>
                </a:solidFill>
              </a:rPr>
              <a:t>Голова </a:t>
            </a:r>
            <a:r>
              <a:rPr lang="uk-UA" b="1" i="1" u="sng" dirty="0" smtClean="0">
                <a:solidFill>
                  <a:srgbClr val="86425A"/>
                </a:solidFill>
              </a:rPr>
              <a:t>комісії</a:t>
            </a:r>
          </a:p>
          <a:p>
            <a:pPr algn="ctr"/>
            <a:r>
              <a:rPr lang="ru-RU" b="1" dirty="0" err="1" smtClean="0">
                <a:solidFill>
                  <a:srgbClr val="86425A"/>
                </a:solidFill>
              </a:rPr>
              <a:t>Шелемба</a:t>
            </a:r>
            <a:r>
              <a:rPr lang="ru-RU" b="1" dirty="0" smtClean="0">
                <a:solidFill>
                  <a:srgbClr val="86425A"/>
                </a:solidFill>
              </a:rPr>
              <a:t> Яна </a:t>
            </a:r>
            <a:endParaRPr lang="en-US" b="1" i="1" u="sng" dirty="0">
              <a:solidFill>
                <a:srgbClr val="86425A"/>
              </a:solidFill>
            </a:endParaRPr>
          </a:p>
        </p:txBody>
      </p:sp>
      <p:pic>
        <p:nvPicPr>
          <p:cNvPr id="7" name="Picture 2" descr="C:\Users\Людмила\Desktop\фото\карандаши и ручки\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571480"/>
            <a:ext cx="1000125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://school3.rosvita.rv.ua/wp-content/uploads/2020/03/%D0%B7%D0%BE%D0%B1%D1%80%D0%B0%D0%B6%D0%B5%D0%BD%D0%BD%D1%8F_viber_2020-03-03_21-22-10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4643438" y="1643050"/>
            <a:ext cx="3143272" cy="3786214"/>
          </a:xfrm>
          <a:prstGeom prst="rect">
            <a:avLst/>
          </a:prstGeom>
          <a:ln w="127000" cap="rnd">
            <a:solidFill>
              <a:srgbClr val="FF9933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HeroicExtremeLeftFacing" fov="1200000">
              <a:rot lat="600000" lon="2400000" rev="21594000"/>
            </a:camera>
            <a:lightRig rig="twoPt" dir="t">
              <a:rot lat="0" lon="0" rev="7800000"/>
            </a:lightRig>
          </a:scene3d>
          <a:sp3d contourW="6350">
            <a:bevelT w="50800" h="16510" prst="angle"/>
            <a:contourClr>
              <a:srgbClr val="C0C0C0"/>
            </a:contourClr>
          </a:sp3d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0"/>
            <a:ext cx="8929718" cy="6858000"/>
          </a:xfrm>
          <a:prstGeom prst="rect">
            <a:avLst/>
          </a:prstGeom>
          <a:ln w="38100" cap="rnd">
            <a:solidFill>
              <a:srgbClr val="00206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кутник 2"/>
          <p:cNvSpPr/>
          <p:nvPr/>
        </p:nvSpPr>
        <p:spPr>
          <a:xfrm>
            <a:off x="1285852" y="357166"/>
            <a:ext cx="7000924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4400" b="1" spc="50" dirty="0" err="1" smtClean="0">
                <a:ln w="11430"/>
                <a:solidFill>
                  <a:srgbClr val="0046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Комісія“Дозвілля”</a:t>
            </a:r>
            <a:endParaRPr lang="ru-RU" sz="4400" b="1" spc="50" dirty="0">
              <a:ln w="11430"/>
              <a:solidFill>
                <a:srgbClr val="0046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кутник із двома вирізаними протилежними кутами 3"/>
          <p:cNvSpPr/>
          <p:nvPr/>
        </p:nvSpPr>
        <p:spPr>
          <a:xfrm>
            <a:off x="4071934" y="1500174"/>
            <a:ext cx="4143378" cy="4143375"/>
          </a:xfrm>
          <a:prstGeom prst="snip2DiagRect">
            <a:avLst/>
          </a:prstGeom>
          <a:solidFill>
            <a:srgbClr val="92D05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lvl="0">
              <a:buFont typeface="Arial" pitchFamily="34" charset="0"/>
              <a:buChar char="•"/>
            </a:pPr>
            <a:r>
              <a:rPr lang="ru-RU" sz="1400" dirty="0" err="1" smtClean="0"/>
              <a:t>Турбується</a:t>
            </a:r>
            <a:r>
              <a:rPr lang="ru-RU" sz="1400" dirty="0" smtClean="0"/>
              <a:t> про </a:t>
            </a:r>
            <a:r>
              <a:rPr lang="ru-RU" sz="1400" dirty="0" err="1" smtClean="0"/>
              <a:t>естетичне</a:t>
            </a:r>
            <a:r>
              <a:rPr lang="ru-RU" sz="1400" dirty="0" smtClean="0"/>
              <a:t> </a:t>
            </a:r>
            <a:r>
              <a:rPr lang="ru-RU" sz="1400" dirty="0" err="1" smtClean="0"/>
              <a:t>виховання</a:t>
            </a:r>
            <a:r>
              <a:rPr lang="ru-RU" sz="1400" dirty="0" smtClean="0"/>
              <a:t> </a:t>
            </a:r>
            <a:r>
              <a:rPr lang="ru-RU" sz="1400" dirty="0" err="1" smtClean="0"/>
              <a:t>учнів</a:t>
            </a:r>
            <a:r>
              <a:rPr lang="ru-RU" sz="1400" dirty="0" smtClean="0"/>
              <a:t>.</a:t>
            </a:r>
          </a:p>
          <a:p>
            <a:pPr lvl="0"/>
            <a:r>
              <a:rPr lang="uk-UA" sz="1400" dirty="0" smtClean="0"/>
              <a:t>• </a:t>
            </a:r>
            <a:r>
              <a:rPr lang="ru-RU" sz="1400" dirty="0" err="1" smtClean="0"/>
              <a:t>Організовує</a:t>
            </a:r>
            <a:r>
              <a:rPr lang="ru-RU" sz="1400" dirty="0" smtClean="0"/>
              <a:t> </a:t>
            </a:r>
            <a:r>
              <a:rPr lang="ru-RU" sz="1400" dirty="0" err="1" smtClean="0"/>
              <a:t>проведення</a:t>
            </a:r>
            <a:r>
              <a:rPr lang="ru-RU" sz="1400" dirty="0" smtClean="0"/>
              <a:t>  </a:t>
            </a:r>
            <a:r>
              <a:rPr lang="ru-RU" sz="1400" dirty="0" err="1" smtClean="0"/>
              <a:t>шкільних</a:t>
            </a:r>
            <a:r>
              <a:rPr lang="ru-RU" sz="1400" dirty="0" smtClean="0"/>
              <a:t> свят, </a:t>
            </a:r>
            <a:r>
              <a:rPr lang="ru-RU" sz="1400" dirty="0" err="1" smtClean="0"/>
              <a:t>конкурсів</a:t>
            </a:r>
            <a:r>
              <a:rPr lang="ru-RU" sz="1400" dirty="0" smtClean="0"/>
              <a:t>, </a:t>
            </a:r>
            <a:r>
              <a:rPr lang="ru-RU" sz="1400" dirty="0" err="1" smtClean="0"/>
              <a:t>виставок</a:t>
            </a:r>
            <a:r>
              <a:rPr lang="ru-RU" sz="1400" dirty="0" smtClean="0"/>
              <a:t> </a:t>
            </a:r>
            <a:r>
              <a:rPr lang="ru-RU" sz="1400" dirty="0" err="1" smtClean="0"/>
              <a:t>художньої</a:t>
            </a:r>
            <a:r>
              <a:rPr lang="ru-RU" sz="1400" dirty="0" smtClean="0"/>
              <a:t> </a:t>
            </a:r>
            <a:r>
              <a:rPr lang="ru-RU" sz="1400" dirty="0" err="1" smtClean="0"/>
              <a:t>творчості</a:t>
            </a:r>
            <a:r>
              <a:rPr lang="ru-RU" sz="1400" dirty="0" smtClean="0"/>
              <a:t> 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uk-UA" sz="1400" dirty="0" smtClean="0"/>
              <a:t> Проводить рухливі,</a:t>
            </a:r>
          </a:p>
          <a:p>
            <a:pPr>
              <a:defRPr/>
            </a:pPr>
            <a:r>
              <a:rPr lang="uk-UA" sz="1400" dirty="0" smtClean="0"/>
              <a:t>розважальні ігри під час перерв.</a:t>
            </a:r>
            <a:endParaRPr lang="ru-RU" sz="1400" dirty="0" smtClean="0"/>
          </a:p>
          <a:p>
            <a:pPr lvl="0">
              <a:buFont typeface="Arial" pitchFamily="34" charset="0"/>
              <a:buChar char="•"/>
            </a:pPr>
            <a:r>
              <a:rPr lang="uk-UA" sz="1400" dirty="0" smtClean="0"/>
              <a:t> Розвиває творчі здібності учнів шляхом залучення їх до роботи в гуртках, секціях, учнівських об‘єднаннях, творчих групах за інтересами.</a:t>
            </a:r>
            <a:endParaRPr lang="ru-RU" sz="1200" dirty="0" smtClean="0"/>
          </a:p>
          <a:p>
            <a:pPr>
              <a:defRPr/>
            </a:pPr>
            <a:r>
              <a:rPr lang="uk-UA" sz="1400" dirty="0" smtClean="0"/>
              <a:t>• Підбирає матеріали до написання сценаріїв  різноманітних свят, вечорів, відпочинку, зустрічей.</a:t>
            </a:r>
            <a:endParaRPr lang="uk-UA" sz="1400" dirty="0"/>
          </a:p>
          <a:p>
            <a:pPr>
              <a:defRPr/>
            </a:pPr>
            <a:r>
              <a:rPr lang="uk-UA" sz="1400" dirty="0"/>
              <a:t>• </a:t>
            </a:r>
            <a:r>
              <a:rPr lang="ru-RU" sz="1400" dirty="0" err="1" smtClean="0"/>
              <a:t>Працює</a:t>
            </a:r>
            <a:r>
              <a:rPr lang="ru-RU" sz="1400" dirty="0" smtClean="0"/>
              <a:t> над </a:t>
            </a:r>
            <a:r>
              <a:rPr lang="ru-RU" sz="1400" dirty="0" err="1" smtClean="0"/>
              <a:t>оформленням</a:t>
            </a:r>
            <a:r>
              <a:rPr lang="ru-RU" sz="1400" dirty="0" smtClean="0"/>
              <a:t> </a:t>
            </a:r>
            <a:r>
              <a:rPr lang="ru-RU" sz="1400" dirty="0" err="1" smtClean="0"/>
              <a:t>сцени</a:t>
            </a:r>
            <a:r>
              <a:rPr lang="ru-RU" sz="1400" dirty="0" smtClean="0"/>
              <a:t> та </a:t>
            </a:r>
            <a:r>
              <a:rPr lang="ru-RU" sz="1400" dirty="0" err="1" smtClean="0"/>
              <a:t>декорацій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72710" name="Прямокутник 5"/>
          <p:cNvSpPr>
            <a:spLocks noChangeArrowheads="1"/>
          </p:cNvSpPr>
          <p:nvPr/>
        </p:nvSpPr>
        <p:spPr bwMode="auto">
          <a:xfrm>
            <a:off x="1142977" y="5572125"/>
            <a:ext cx="28575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b="1" i="1" u="sng" dirty="0">
                <a:solidFill>
                  <a:srgbClr val="004620"/>
                </a:solidFill>
              </a:rPr>
              <a:t>Голова </a:t>
            </a:r>
            <a:r>
              <a:rPr lang="uk-UA" b="1" i="1" u="sng" dirty="0" smtClean="0">
                <a:solidFill>
                  <a:srgbClr val="004620"/>
                </a:solidFill>
              </a:rPr>
              <a:t>комісії</a:t>
            </a:r>
          </a:p>
          <a:p>
            <a:pPr algn="ctr"/>
            <a:r>
              <a:rPr lang="ru-RU" b="1" dirty="0" err="1" smtClean="0">
                <a:solidFill>
                  <a:srgbClr val="004620"/>
                </a:solidFill>
              </a:rPr>
              <a:t>Дериш</a:t>
            </a:r>
            <a:r>
              <a:rPr lang="ru-RU" b="1" dirty="0" smtClean="0">
                <a:solidFill>
                  <a:srgbClr val="004620"/>
                </a:solidFill>
              </a:rPr>
              <a:t> Олеся</a:t>
            </a:r>
            <a:endParaRPr lang="en-US" b="1" i="1" u="sng" dirty="0">
              <a:solidFill>
                <a:srgbClr val="004620"/>
              </a:solidFill>
            </a:endParaRPr>
          </a:p>
        </p:txBody>
      </p:sp>
      <p:pic>
        <p:nvPicPr>
          <p:cNvPr id="7" name="Picture 2" descr="C:\Users\Людмила\Desktop\фото\карандаши и ручки\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571480"/>
            <a:ext cx="1000125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://school3.rosvita.rv.ua/wp-content/uploads/2020/03/%D0%B7%D0%BE%D0%B1%D1%80%D0%B0%D0%B6%D0%B5%D0%BD%D0%BD%D1%8F_viber_2020-03-03_21-22-10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1214414" y="1500174"/>
            <a:ext cx="2906562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school3.rosvita.rv.ua/images/stories/food/gyn-ev_7sbs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5024456" y="4071942"/>
            <a:ext cx="3238492" cy="2428869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</p:pic>
      <p:pic>
        <p:nvPicPr>
          <p:cNvPr id="1030" name="Picture 6" descr="http://school3.rosvita.rv.ua/images/stories/food/p_20150921_152653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1071538" y="4214818"/>
            <a:ext cx="3040084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6" name="Picture 12" descr="http://school3.rosvita.rv.ua/images/stories/fruit/dsc_0353.jpg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2214546" y="1866294"/>
            <a:ext cx="2714644" cy="19913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perspectiveRelaxedModerately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Виноска-хмарка 8"/>
          <p:cNvSpPr/>
          <p:nvPr/>
        </p:nvSpPr>
        <p:spPr>
          <a:xfrm>
            <a:off x="214282" y="0"/>
            <a:ext cx="3500462" cy="2500330"/>
          </a:xfrm>
          <a:prstGeom prst="cloudCallout">
            <a:avLst>
              <a:gd name="adj1" fmla="val 25631"/>
              <a:gd name="adj2" fmla="val 846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Організація насиченого шкільного життя</a:t>
            </a:r>
          </a:p>
          <a:p>
            <a:pPr algn="ctr"/>
            <a:endParaRPr lang="ru-RU" dirty="0"/>
          </a:p>
        </p:txBody>
      </p:sp>
      <p:pic>
        <p:nvPicPr>
          <p:cNvPr id="10" name="Picture 3" descr="D:\картинки з днем народження\милі картинки\7215788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5535829">
            <a:off x="8020050" y="3000372"/>
            <a:ext cx="1123950" cy="1123950"/>
          </a:xfrm>
          <a:prstGeom prst="rect">
            <a:avLst/>
          </a:prstGeom>
          <a:noFill/>
        </p:spPr>
      </p:pic>
      <p:pic>
        <p:nvPicPr>
          <p:cNvPr id="11" name="Picture 4" descr="D:\картинки з днем народження\милі картинки\7215788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85786" y="2714620"/>
            <a:ext cx="1123950" cy="1123950"/>
          </a:xfrm>
          <a:prstGeom prst="rect">
            <a:avLst/>
          </a:prstGeom>
          <a:noFill/>
        </p:spPr>
      </p:pic>
      <p:pic>
        <p:nvPicPr>
          <p:cNvPr id="13" name="Рисунок 12" descr="D:\Жорсткий диск\РОБОТА\Педагог організатор\п.орг\Толерантність\IMG_2631.JPG"/>
          <p:cNvPicPr/>
          <p:nvPr/>
        </p:nvPicPr>
        <p:blipFill>
          <a:blip r:embed="rId7" cstate="email"/>
          <a:stretch>
            <a:fillRect/>
          </a:stretch>
        </p:blipFill>
        <p:spPr bwMode="auto">
          <a:xfrm rot="21424116">
            <a:off x="5145378" y="720067"/>
            <a:ext cx="2989164" cy="28428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иноска-хмарка 8"/>
          <p:cNvSpPr/>
          <p:nvPr/>
        </p:nvSpPr>
        <p:spPr>
          <a:xfrm>
            <a:off x="0" y="0"/>
            <a:ext cx="3786182" cy="2071678"/>
          </a:xfrm>
          <a:prstGeom prst="cloudCallout">
            <a:avLst>
              <a:gd name="adj1" fmla="val 25631"/>
              <a:gd name="adj2" fmla="val 846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  <a:latin typeface="Bookman Old Style" pitchFamily="18" charset="0"/>
              </a:rPr>
              <a:t>День Соборності</a:t>
            </a:r>
            <a:endParaRPr lang="ru-RU" sz="28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5" name="Рисунок 4" descr="http://school3.rosvita.rv.ua/wp-content/uploads/2020/01/3D42BB01-4D2D-4B52-97D2-9F386D740EFF-800x533.jpeg"/>
          <p:cNvPicPr/>
          <p:nvPr/>
        </p:nvPicPr>
        <p:blipFill>
          <a:blip r:embed="rId2" cstate="email"/>
          <a:stretch>
            <a:fillRect/>
          </a:stretch>
        </p:blipFill>
        <p:spPr bwMode="auto">
          <a:xfrm rot="20593778">
            <a:off x="299890" y="3828179"/>
            <a:ext cx="3449566" cy="258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chool3.rosvita.rv.ua/wp-content/uploads/2020/01/58579E57-9347-41DE-889C-738CB8E894E2-800x450.jpeg"/>
          <p:cNvPicPr/>
          <p:nvPr/>
        </p:nvPicPr>
        <p:blipFill>
          <a:blip r:embed="rId3" cstate="email"/>
          <a:stretch>
            <a:fillRect/>
          </a:stretch>
        </p:blipFill>
        <p:spPr bwMode="auto">
          <a:xfrm rot="1155572">
            <a:off x="4777173" y="611822"/>
            <a:ext cx="4101129" cy="2306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chool3.rosvita.rv.ua/wp-content/uploads/2020/01/6D9111A7-3D52-48BE-B957-80FD578857F4-338x600.jpeg"/>
          <p:cNvPicPr/>
          <p:nvPr/>
        </p:nvPicPr>
        <p:blipFill>
          <a:blip r:embed="rId4" cstate="email"/>
          <a:stretch>
            <a:fillRect/>
          </a:stretch>
        </p:blipFill>
        <p:spPr bwMode="auto">
          <a:xfrm rot="10800000" flipV="1">
            <a:off x="6072198" y="4239758"/>
            <a:ext cx="2357454" cy="2618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ContrastingRightFacing"/>
            <a:lightRig rig="threePt" dir="t"/>
          </a:scene3d>
        </p:spPr>
      </p:pic>
      <p:pic>
        <p:nvPicPr>
          <p:cNvPr id="8" name="Picture 17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5000628" y="3071810"/>
            <a:ext cx="1780314" cy="2668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school3.rosvita.rv.ua/wp-content/uploads/2020/01/8952EE69-DCBD-46EB-A72B-7FF5796C41D9-600x600.jpeg"/>
          <p:cNvPicPr/>
          <p:nvPr/>
        </p:nvPicPr>
        <p:blipFill>
          <a:blip r:embed="rId6" cstate="email"/>
          <a:stretch>
            <a:fillRect/>
          </a:stretch>
        </p:blipFill>
        <p:spPr bwMode="auto">
          <a:xfrm>
            <a:off x="2214546" y="1857364"/>
            <a:ext cx="242889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иноска-хмарка 8"/>
          <p:cNvSpPr/>
          <p:nvPr/>
        </p:nvSpPr>
        <p:spPr>
          <a:xfrm>
            <a:off x="714348" y="0"/>
            <a:ext cx="3419872" cy="2500330"/>
          </a:xfrm>
          <a:prstGeom prst="cloudCallout">
            <a:avLst>
              <a:gd name="adj1" fmla="val 25631"/>
              <a:gd name="adj2" fmla="val 846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rgbClr val="9933FF"/>
                </a:solidFill>
              </a:rPr>
              <a:t>Акція </a:t>
            </a:r>
            <a:r>
              <a:rPr lang="uk-UA" sz="2800" dirty="0" err="1" smtClean="0">
                <a:solidFill>
                  <a:srgbClr val="9933FF"/>
                </a:solidFill>
              </a:rPr>
              <a:t>“Допоможи</a:t>
            </a:r>
            <a:r>
              <a:rPr lang="uk-UA" sz="2800" dirty="0" smtClean="0">
                <a:solidFill>
                  <a:srgbClr val="9933FF"/>
                </a:solidFill>
              </a:rPr>
              <a:t> воїну ООС ”</a:t>
            </a:r>
            <a:endParaRPr lang="ru-RU" sz="2800" dirty="0">
              <a:solidFill>
                <a:srgbClr val="9933FF"/>
              </a:solidFill>
            </a:endParaRPr>
          </a:p>
        </p:txBody>
      </p:sp>
      <p:pic>
        <p:nvPicPr>
          <p:cNvPr id="4" name="Рисунок 3" descr="http://school3.rosvita.rv.ua/wp-content/uploads/2020/05/DD150CC1-3481-4BCD-A59B-B28372C3EBD7-600x600.jpeg"/>
          <p:cNvPicPr/>
          <p:nvPr/>
        </p:nvPicPr>
        <p:blipFill>
          <a:blip r:embed="rId2" cstate="email"/>
          <a:stretch>
            <a:fillRect/>
          </a:stretch>
        </p:blipFill>
        <p:spPr bwMode="auto">
          <a:xfrm>
            <a:off x="6572264" y="714356"/>
            <a:ext cx="2115721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chool3.rosvita.rv.ua/wp-content/uploads/2020/05/DA978765-2216-44F8-91C9-5A1F7BF0E425-600x600.jpeg"/>
          <p:cNvPicPr/>
          <p:nvPr/>
        </p:nvPicPr>
        <p:blipFill>
          <a:blip r:embed="rId3" cstate="email"/>
          <a:stretch>
            <a:fillRect/>
          </a:stretch>
        </p:blipFill>
        <p:spPr bwMode="auto">
          <a:xfrm rot="20876810">
            <a:off x="5970396" y="5089376"/>
            <a:ext cx="2358390" cy="132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Жорсткий диск\РОБОТА\Педагог організатор\п.орг\січень-лютий 2019\IMG_3622.JPG"/>
          <p:cNvPicPr/>
          <p:nvPr/>
        </p:nvPicPr>
        <p:blipFill>
          <a:blip r:embed="rId5" cstate="email"/>
          <a:stretch>
            <a:fillRect/>
          </a:stretch>
        </p:blipFill>
        <p:spPr bwMode="auto">
          <a:xfrm rot="3300926">
            <a:off x="1294534" y="2851937"/>
            <a:ext cx="2428903" cy="2681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school3.rosvita.rv.ua/wp-content/uploads/2020/05/DD150CC1-3481-4BCD-A59B-B28372C3EBD7-600x600.jpeg"/>
          <p:cNvPicPr/>
          <p:nvPr/>
        </p:nvPicPr>
        <p:blipFill>
          <a:blip r:embed="rId6" cstate="email"/>
          <a:stretch>
            <a:fillRect/>
          </a:stretch>
        </p:blipFill>
        <p:spPr bwMode="auto">
          <a:xfrm>
            <a:off x="4000496" y="3286124"/>
            <a:ext cx="2830101" cy="21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school3.rosvita.rv.ua/wp-content/uploads/2020/05/DD150CC1-3481-4BCD-A59B-B28372C3EBD7-600x600.jpeg"/>
          <p:cNvPicPr/>
          <p:nvPr/>
        </p:nvPicPr>
        <p:blipFill>
          <a:blip r:embed="rId7" cstate="email"/>
          <a:stretch>
            <a:fillRect/>
          </a:stretch>
        </p:blipFill>
        <p:spPr bwMode="auto">
          <a:xfrm>
            <a:off x="4000496" y="285728"/>
            <a:ext cx="192882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928662" y="928670"/>
            <a:ext cx="780097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6600" b="0" i="0" u="none" strike="noStrike" kern="0" cap="none" spc="0" normalizeH="0" baseline="0" noProof="0" dirty="0" smtClean="0">
                <a:ln>
                  <a:noFill/>
                </a:ln>
                <a:solidFill>
                  <a:srgbClr val="441C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Дякуємо за увагу!</a:t>
            </a:r>
            <a:endParaRPr kumimoji="0" lang="ru-RU" sz="6600" b="0" i="0" u="none" strike="noStrike" kern="0" cap="none" spc="0" normalizeH="0" baseline="0" noProof="0" dirty="0" smtClean="0">
              <a:ln>
                <a:noFill/>
              </a:ln>
              <a:solidFill>
                <a:srgbClr val="441C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 advTm="9703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0"/>
            <a:ext cx="8472518" cy="1417638"/>
          </a:xfrm>
        </p:spPr>
        <p:txBody>
          <a:bodyPr/>
          <a:lstStyle/>
          <a:p>
            <a:pPr algn="ctr" eaLnBrk="1" hangingPunct="1"/>
            <a:r>
              <a:rPr lang="uk-UA" sz="4000" i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eorgia" pitchFamily="18" charset="0"/>
              </a:rPr>
              <a:t>Що таке </a:t>
            </a:r>
            <a:r>
              <a:rPr lang="uk-UA" sz="4000" i="1" spc="50" dirty="0" err="1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eorgia" pitchFamily="18" charset="0"/>
              </a:rPr>
              <a:t>„учнівське</a:t>
            </a:r>
            <a:r>
              <a:rPr lang="uk-UA" sz="4000" i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uk-UA" sz="4000" i="1" spc="50" dirty="0" err="1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eorgia" pitchFamily="18" charset="0"/>
              </a:rPr>
              <a:t>самоврядування”</a:t>
            </a:r>
            <a:r>
              <a:rPr lang="uk-UA" sz="4000" i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eorgia" pitchFamily="18" charset="0"/>
              </a:rPr>
              <a:t>?</a:t>
            </a:r>
            <a:r>
              <a:rPr lang="ru-RU" sz="4000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2910" y="1600200"/>
            <a:ext cx="5715040" cy="49244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sz="2000" b="1" i="1" u="sng" dirty="0" err="1" smtClean="0">
                <a:latin typeface="Arial" pitchFamily="34" charset="0"/>
                <a:cs typeface="Arial" pitchFamily="34" charset="0"/>
              </a:rPr>
              <a:t>Самоврядування-</a:t>
            </a:r>
            <a:r>
              <a:rPr lang="uk-UA" sz="2000" b="1" i="1" dirty="0" smtClean="0">
                <a:latin typeface="Arial" pitchFamily="34" charset="0"/>
                <a:cs typeface="Arial" pitchFamily="34" charset="0"/>
              </a:rPr>
              <a:t> спосіб організації життя колективу, що передбачає активну участь дітей (на основі взаємодії з педагогами) у прийнятті і виконанні рішень для досягнення суспільно значущих цілей. Воно є методикою залучення учнів до організації спільної діяльності.</a:t>
            </a:r>
          </a:p>
          <a:p>
            <a:pPr eaLnBrk="1" hangingPunct="1">
              <a:lnSpc>
                <a:spcPct val="90000"/>
              </a:lnSpc>
            </a:pPr>
            <a:r>
              <a:rPr lang="uk-UA" sz="2000" b="1" i="1" u="sng" dirty="0" smtClean="0">
                <a:latin typeface="Arial" pitchFamily="34" charset="0"/>
                <a:cs typeface="Arial" pitchFamily="34" charset="0"/>
              </a:rPr>
              <a:t>Учнівське самоврядування </a:t>
            </a:r>
            <a:r>
              <a:rPr lang="uk-UA" sz="2000" b="1" i="1" dirty="0" smtClean="0">
                <a:latin typeface="Arial" pitchFamily="34" charset="0"/>
                <a:cs typeface="Arial" pitchFamily="34" charset="0"/>
              </a:rPr>
              <a:t>− це педагогічна технологія, яка сприяє розвитку громадянських якостей дитини в системі демократичних взаємин виховного колективу на принципах самореалізації, самодіяльності, самоорганізації та самодостатності особистості</a:t>
            </a:r>
            <a:r>
              <a:rPr lang="uk-UA" sz="2000" i="1" dirty="0" smtClean="0">
                <a:latin typeface="Georgia" pitchFamily="18" charset="0"/>
              </a:rPr>
              <a:t>.</a:t>
            </a:r>
            <a:endParaRPr lang="ru-RU" sz="2000" i="1" dirty="0" smtClean="0">
              <a:latin typeface="Georgia" pitchFamily="18" charset="0"/>
            </a:endParaRPr>
          </a:p>
        </p:txBody>
      </p:sp>
      <p:pic>
        <p:nvPicPr>
          <p:cNvPr id="61445" name="Picture 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D:\картинки з днем народження\милі картинки\7215788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15140" y="5357826"/>
            <a:ext cx="1123950" cy="1123950"/>
          </a:xfrm>
          <a:prstGeom prst="rect">
            <a:avLst/>
          </a:prstGeom>
          <a:noFill/>
        </p:spPr>
      </p:pic>
      <p:pic>
        <p:nvPicPr>
          <p:cNvPr id="9" name="Picture 2" descr="C:\Users\Админ\Downloads\уч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1357298"/>
            <a:ext cx="7500990" cy="5143536"/>
          </a:xfrm>
          <a:prstGeom prst="rect">
            <a:avLst/>
          </a:prstGeom>
          <a:noFill/>
        </p:spPr>
      </p:pic>
      <p:pic>
        <p:nvPicPr>
          <p:cNvPr id="10" name="Picture 7" descr="iCASFLCH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285728"/>
            <a:ext cx="2074862" cy="232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214290"/>
            <a:ext cx="7769225" cy="1500198"/>
          </a:xfrm>
        </p:spPr>
        <p:txBody>
          <a:bodyPr/>
          <a:lstStyle/>
          <a:p>
            <a:pPr algn="ctr"/>
            <a:r>
              <a:rPr lang="uk-UA" sz="4000" b="1" i="1" dirty="0" smtClean="0">
                <a:solidFill>
                  <a:srgbClr val="C00000"/>
                </a:solidFill>
                <a:latin typeface="Georgia" pitchFamily="18" charset="0"/>
              </a:rPr>
              <a:t>Функції учнівського самоврядування</a:t>
            </a:r>
            <a:endParaRPr lang="ru-RU" sz="4000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4" name="Місце для вмісту 3"/>
          <p:cNvSpPr>
            <a:spLocks noGrp="1"/>
          </p:cNvSpPr>
          <p:nvPr>
            <p:ph idx="1"/>
          </p:nvPr>
        </p:nvSpPr>
        <p:spPr>
          <a:xfrm>
            <a:off x="1142976" y="1500174"/>
            <a:ext cx="6643734" cy="1971676"/>
          </a:xfrm>
          <a:prstGeom prst="cloudCallout">
            <a:avLst>
              <a:gd name="adj1" fmla="val 36769"/>
              <a:gd name="adj2" fmla="val -379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uk-UA" sz="4000" b="1" dirty="0" smtClean="0">
                <a:solidFill>
                  <a:srgbClr val="002060"/>
                </a:solidFill>
              </a:rPr>
              <a:t>організаторська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5" name="Місце для вмісту 3"/>
          <p:cNvSpPr txBox="1">
            <a:spLocks/>
          </p:cNvSpPr>
          <p:nvPr/>
        </p:nvSpPr>
        <p:spPr bwMode="auto">
          <a:xfrm>
            <a:off x="1857356" y="3071810"/>
            <a:ext cx="5643602" cy="1971676"/>
          </a:xfrm>
          <a:prstGeom prst="cloudCallout">
            <a:avLst>
              <a:gd name="adj1" fmla="val 7490"/>
              <a:gd name="adj2" fmla="val -45989"/>
            </a:avLst>
          </a:prstGeom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uk-UA" sz="4000" b="1" dirty="0" smtClean="0">
                <a:solidFill>
                  <a:srgbClr val="002060"/>
                </a:solidFill>
              </a:rPr>
              <a:t>виховна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Місце для вмісту 3"/>
          <p:cNvSpPr txBox="1">
            <a:spLocks/>
          </p:cNvSpPr>
          <p:nvPr/>
        </p:nvSpPr>
        <p:spPr bwMode="auto">
          <a:xfrm>
            <a:off x="1428728" y="4886324"/>
            <a:ext cx="6115064" cy="1971676"/>
          </a:xfrm>
          <a:prstGeom prst="cloudCallout">
            <a:avLst>
              <a:gd name="adj1" fmla="val 13312"/>
              <a:gd name="adj2" fmla="val -45228"/>
            </a:avLst>
          </a:prstGeom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uk-UA" sz="4000" b="1" dirty="0" smtClean="0">
                <a:solidFill>
                  <a:srgbClr val="002060"/>
                </a:solidFill>
              </a:rPr>
              <a:t>стимулююча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D:\картинки з днем народження\милі картинки\7215788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00" y="5357826"/>
            <a:ext cx="1123950" cy="1123950"/>
          </a:xfrm>
          <a:prstGeom prst="rect">
            <a:avLst/>
          </a:prstGeom>
          <a:noFill/>
        </p:spPr>
      </p:pic>
      <p:pic>
        <p:nvPicPr>
          <p:cNvPr id="9" name="Picture 4" descr="D:\картинки з днем народження\милі картинки\7215788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15206" y="928670"/>
            <a:ext cx="1123950" cy="1123950"/>
          </a:xfrm>
          <a:prstGeom prst="rect">
            <a:avLst/>
          </a:prstGeom>
          <a:noFill/>
        </p:spPr>
      </p:pic>
      <p:pic>
        <p:nvPicPr>
          <p:cNvPr id="10" name="Picture 3" descr="C:\Users\Людмила\Desktop\фото\карандаши и ручки\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4071942"/>
            <a:ext cx="1200150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09128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Заголовок 22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42918"/>
          </a:xfrm>
        </p:spPr>
        <p:txBody>
          <a:bodyPr>
            <a:normAutofit/>
          </a:bodyPr>
          <a:lstStyle/>
          <a:p>
            <a:pPr algn="ctr"/>
            <a:r>
              <a:rPr lang="uk-UA" sz="3600" b="1" i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endParaRPr lang="ru-RU" sz="3600" b="1" i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66564" name="Picture 24" descr="D:\картинки з днем народження\милі картинки\2cde2f7f19b973a82dacc33f3e6cadb3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75" y="1500188"/>
            <a:ext cx="14192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25" descr="D:\картинки з днем народження\милі картинки\2cde2f7f19b973a82dacc33f3e6cadb3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00875" y="5686425"/>
            <a:ext cx="14192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05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Picture 3" descr="C:\Users\Админ\Downloads\учн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214290"/>
            <a:ext cx="7429552" cy="6429420"/>
          </a:xfrm>
          <a:prstGeom prst="rect">
            <a:avLst/>
          </a:prstGeom>
          <a:noFill/>
        </p:spPr>
      </p:pic>
      <p:pic>
        <p:nvPicPr>
          <p:cNvPr id="38" name="Picture 2" descr="C:\Users\Людмила\Desktop\фото\карандаши и ручки\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5654675"/>
            <a:ext cx="1000125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09128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Заголовок 2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25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i="1" dirty="0" smtClean="0">
                <a:solidFill>
                  <a:srgbClr val="C00000"/>
                </a:solidFill>
                <a:latin typeface="Georgia" pitchFamily="18" charset="0"/>
              </a:rPr>
              <a:t>Структура учнівського самоврядування</a:t>
            </a:r>
            <a:endParaRPr lang="ru-RU" sz="3600" b="1" i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66564" name="Picture 24" descr="D:\картинки з днем народження\милі картинки\2cde2f7f19b973a82dacc33f3e6cadb3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75" y="1500188"/>
            <a:ext cx="14192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25" descr="D:\картинки з днем народження\милі картинки\2cde2f7f19b973a82dacc33f3e6cadb3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00875" y="5686425"/>
            <a:ext cx="14192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 descr="C:\Users\Людмила\Desktop\фото\карандаши и ручки\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571480"/>
            <a:ext cx="1000125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05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4577" name="Group 1"/>
          <p:cNvGrpSpPr>
            <a:grpSpLocks noChangeAspect="1"/>
          </p:cNvGrpSpPr>
          <p:nvPr/>
        </p:nvGrpSpPr>
        <p:grpSpPr bwMode="auto">
          <a:xfrm>
            <a:off x="714347" y="1142984"/>
            <a:ext cx="7715305" cy="5429288"/>
            <a:chOff x="4133" y="1946"/>
            <a:chExt cx="7406" cy="3831"/>
          </a:xfrm>
        </p:grpSpPr>
        <p:sp>
          <p:nvSpPr>
            <p:cNvPr id="24604" name="AutoShape 28"/>
            <p:cNvSpPr>
              <a:spLocks noChangeAspect="1" noChangeArrowheads="1"/>
            </p:cNvSpPr>
            <p:nvPr/>
          </p:nvSpPr>
          <p:spPr bwMode="auto">
            <a:xfrm>
              <a:off x="4133" y="1946"/>
              <a:ext cx="7406" cy="3831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03" name="Rectangle 27"/>
            <p:cNvSpPr>
              <a:spLocks noChangeArrowheads="1"/>
            </p:cNvSpPr>
            <p:nvPr/>
          </p:nvSpPr>
          <p:spPr bwMode="auto">
            <a:xfrm>
              <a:off x="6293" y="2095"/>
              <a:ext cx="3101" cy="576"/>
            </a:xfrm>
            <a:prstGeom prst="rect">
              <a:avLst/>
            </a:prstGeom>
            <a:gradFill rotWithShape="0">
              <a:gsLst>
                <a:gs pos="0">
                  <a:srgbClr val="B2A1C7"/>
                </a:gs>
                <a:gs pos="50000">
                  <a:srgbClr val="E5DFEC"/>
                </a:gs>
                <a:gs pos="100000">
                  <a:srgbClr val="B2A1C7"/>
                </a:gs>
              </a:gsLst>
              <a:lin ang="18900000" scaled="1"/>
            </a:gradFill>
            <a:ln w="12700">
              <a:miter lim="800000"/>
              <a:headEnd/>
              <a:tailEnd/>
            </a:ln>
            <a:effectLst/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B2A1C7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1" u="none" strike="noStrike" cap="none" normalizeH="0" baseline="0" smtClean="0">
                  <a:ln>
                    <a:noFill/>
                  </a:ln>
                  <a:solidFill>
                    <a:srgbClr val="632423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шкільна президентсько - парламентська  республіка</a:t>
              </a:r>
              <a:r>
                <a:rPr kumimoji="0" lang="uk-UA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icrosoft Sans Serif" pitchFamily="34" charset="0"/>
                  <a:ea typeface="Times New Roman" pitchFamily="18" charset="0"/>
                  <a:cs typeface="Microsoft Sans Serif" pitchFamily="34" charset="0"/>
                </a:rPr>
                <a:t>  </a:t>
              </a:r>
              <a:r>
                <a:rPr kumimoji="0" lang="uk-UA" sz="2000" b="1" i="0" u="none" strike="noStrike" cap="none" normalizeH="0" baseline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Microsoft Sans Serif" pitchFamily="34" charset="0"/>
                  <a:ea typeface="Times New Roman" pitchFamily="18" charset="0"/>
                  <a:cs typeface="Microsoft Sans Serif" pitchFamily="34" charset="0"/>
                </a:rPr>
                <a:t>«</a:t>
              </a:r>
              <a:r>
                <a:rPr kumimoji="0" lang="uk-UA" sz="2000" b="1" i="0" u="none" strike="noStrike" cap="none" normalizeH="0" baseline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omic Sans MS" pitchFamily="66" charset="0"/>
                  <a:ea typeface="Times New Roman" pitchFamily="18" charset="0"/>
                  <a:cs typeface="Microsoft Sans Serif" pitchFamily="34" charset="0"/>
                </a:rPr>
                <a:t>ЕВРІКА»</a:t>
              </a:r>
              <a:endParaRPr kumimoji="0" lang="uk-UA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uk-U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02" name="Line 26"/>
            <p:cNvSpPr>
              <a:spLocks noChangeShapeType="1"/>
            </p:cNvSpPr>
            <p:nvPr/>
          </p:nvSpPr>
          <p:spPr bwMode="auto">
            <a:xfrm>
              <a:off x="7902" y="2671"/>
              <a:ext cx="5" cy="1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01" name="Rectangle 25"/>
            <p:cNvSpPr>
              <a:spLocks noChangeArrowheads="1"/>
            </p:cNvSpPr>
            <p:nvPr/>
          </p:nvSpPr>
          <p:spPr bwMode="auto">
            <a:xfrm>
              <a:off x="6421" y="2884"/>
              <a:ext cx="2896" cy="436"/>
            </a:xfrm>
            <a:prstGeom prst="rect">
              <a:avLst/>
            </a:prstGeom>
            <a:gradFill rotWithShape="0">
              <a:gsLst>
                <a:gs pos="0">
                  <a:srgbClr val="B2A1C7"/>
                </a:gs>
                <a:gs pos="50000">
                  <a:srgbClr val="E5DFEC"/>
                </a:gs>
                <a:gs pos="100000">
                  <a:srgbClr val="B2A1C7"/>
                </a:gs>
              </a:gsLst>
              <a:lin ang="18900000" scaled="1"/>
            </a:gradFill>
            <a:ln w="12700">
              <a:miter lim="800000"/>
              <a:headEnd/>
              <a:tailEnd/>
            </a:ln>
            <a:effectLst/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B2A1C7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1" i="0" u="none" strike="noStrike" cap="none" normalizeH="0" baseline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ПРЕЗИДЕНТ</a:t>
              </a:r>
              <a:endParaRPr kumimoji="0" lang="uk-UA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uk-UA" sz="18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Кривошия Лілія  </a:t>
              </a:r>
              <a:endParaRPr kumimoji="0" lang="uk-UA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uk-U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00" name="Rectangle 24"/>
            <p:cNvSpPr>
              <a:spLocks noChangeArrowheads="1"/>
            </p:cNvSpPr>
            <p:nvPr/>
          </p:nvSpPr>
          <p:spPr bwMode="auto">
            <a:xfrm>
              <a:off x="6376" y="3459"/>
              <a:ext cx="2896" cy="394"/>
            </a:xfrm>
            <a:prstGeom prst="rect">
              <a:avLst/>
            </a:prstGeom>
            <a:gradFill rotWithShape="0">
              <a:gsLst>
                <a:gs pos="0">
                  <a:srgbClr val="B2A1C7"/>
                </a:gs>
                <a:gs pos="50000">
                  <a:srgbClr val="E5DFEC"/>
                </a:gs>
                <a:gs pos="100000">
                  <a:srgbClr val="B2A1C7"/>
                </a:gs>
              </a:gsLst>
              <a:lin ang="18900000" scaled="1"/>
            </a:gradFill>
            <a:ln w="12700">
              <a:miter lim="800000"/>
              <a:headEnd/>
              <a:tailEnd/>
            </a:ln>
            <a:effectLst/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B2A1C7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Парламенет</a:t>
              </a:r>
              <a:r>
                <a:rPr kumimoji="0" lang="uk-UA" sz="16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endParaRPr kumimoji="0" lang="uk-U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99" name="Line 23"/>
            <p:cNvSpPr>
              <a:spLocks noChangeShapeType="1"/>
            </p:cNvSpPr>
            <p:nvPr/>
          </p:nvSpPr>
          <p:spPr bwMode="auto">
            <a:xfrm flipH="1">
              <a:off x="6082" y="3459"/>
              <a:ext cx="294" cy="3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98" name="Rectangle 22"/>
            <p:cNvSpPr>
              <a:spLocks noChangeArrowheads="1"/>
            </p:cNvSpPr>
            <p:nvPr/>
          </p:nvSpPr>
          <p:spPr bwMode="auto">
            <a:xfrm>
              <a:off x="4407" y="2444"/>
              <a:ext cx="1805" cy="1343"/>
            </a:xfrm>
            <a:prstGeom prst="rect">
              <a:avLst/>
            </a:prstGeom>
            <a:gradFill rotWithShape="0">
              <a:gsLst>
                <a:gs pos="0">
                  <a:srgbClr val="B2A1C7"/>
                </a:gs>
                <a:gs pos="50000">
                  <a:srgbClr val="E5DFEC"/>
                </a:gs>
                <a:gs pos="100000">
                  <a:srgbClr val="B2A1C7"/>
                </a:gs>
              </a:gsLst>
              <a:lin ang="18900000" scaled="1"/>
            </a:gradFill>
            <a:ln w="12700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B2A1C7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2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МЕРІЯ</a:t>
              </a:r>
              <a:endPara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3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5кл. </a:t>
              </a:r>
              <a:r>
                <a:rPr kumimoji="0" lang="uk-UA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 </a:t>
              </a:r>
              <a:r>
                <a:rPr kumimoji="0" lang="uk-UA" sz="1300" b="1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Новіцька</a:t>
              </a:r>
              <a:r>
                <a:rPr kumimoji="0" lang="uk-UA" sz="13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М. </a:t>
              </a:r>
              <a:endParaRPr kumimoji="0" lang="uk-UA" sz="13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3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6кл</a:t>
              </a:r>
              <a:r>
                <a:rPr kumimoji="0" lang="uk-UA" sz="13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. -</a:t>
              </a:r>
              <a:r>
                <a:rPr kumimoji="0" lang="uk-UA" sz="13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Кривошия Д.</a:t>
              </a:r>
              <a:endParaRPr kumimoji="0" lang="uk-UA" sz="13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3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7кл. </a:t>
              </a:r>
              <a:r>
                <a:rPr kumimoji="0" lang="uk-UA" sz="13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 </a:t>
              </a:r>
              <a:r>
                <a:rPr kumimoji="0" lang="uk-UA" sz="1300" b="1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Слободяник</a:t>
              </a:r>
              <a:r>
                <a:rPr kumimoji="0" lang="uk-UA" sz="13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В.</a:t>
              </a:r>
              <a:endParaRPr kumimoji="0" lang="uk-UA" sz="13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3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8кл. – Гнатюк О. </a:t>
              </a:r>
              <a:endParaRPr kumimoji="0" lang="uk-UA" sz="13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3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9кл. – </a:t>
              </a:r>
              <a:r>
                <a:rPr kumimoji="0" lang="uk-UA" sz="1300" b="1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Дериш</a:t>
              </a:r>
              <a:r>
                <a:rPr kumimoji="0" lang="uk-UA" sz="13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О.</a:t>
              </a:r>
              <a:endParaRPr kumimoji="0" lang="uk-UA" sz="13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3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10кл. - Марко І. </a:t>
              </a:r>
              <a:endParaRPr kumimoji="0" lang="uk-UA" sz="13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3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   </a:t>
              </a:r>
              <a:endParaRPr kumimoji="0" lang="uk-UA" sz="13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3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 </a:t>
              </a:r>
              <a:endPara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</a:t>
              </a:r>
              <a:endParaRPr kumimoji="0" lang="uk-UA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 </a:t>
              </a:r>
              <a:endPara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97" name="Line 21"/>
            <p:cNvSpPr>
              <a:spLocks noChangeShapeType="1"/>
            </p:cNvSpPr>
            <p:nvPr/>
          </p:nvSpPr>
          <p:spPr bwMode="auto">
            <a:xfrm>
              <a:off x="9272" y="3459"/>
              <a:ext cx="275" cy="1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96" name="Rectangle 20"/>
            <p:cNvSpPr>
              <a:spLocks noChangeArrowheads="1"/>
            </p:cNvSpPr>
            <p:nvPr/>
          </p:nvSpPr>
          <p:spPr bwMode="auto">
            <a:xfrm>
              <a:off x="9534" y="2444"/>
              <a:ext cx="1697" cy="1393"/>
            </a:xfrm>
            <a:prstGeom prst="rect">
              <a:avLst/>
            </a:prstGeom>
            <a:gradFill rotWithShape="0">
              <a:gsLst>
                <a:gs pos="0">
                  <a:srgbClr val="B2A1C7"/>
                </a:gs>
                <a:gs pos="50000">
                  <a:srgbClr val="E5DFEC"/>
                </a:gs>
                <a:gs pos="100000">
                  <a:srgbClr val="B2A1C7"/>
                </a:gs>
              </a:gsLst>
              <a:lin ang="18900000" scaled="1"/>
            </a:gradFill>
            <a:ln w="12700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B2A1C7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Дитячі об’єднання</a:t>
              </a:r>
              <a:r>
                <a:rPr kumimoji="0" lang="uk-UA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:</a:t>
              </a:r>
              <a:endParaRPr kumimoji="0" lang="uk-UA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1-4кл. – «</a:t>
              </a:r>
              <a:r>
                <a:rPr kumimoji="0" lang="uk-UA" sz="1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Нушенята</a:t>
              </a:r>
              <a:r>
                <a:rPr kumimoji="0" lang="uk-UA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»</a:t>
              </a:r>
              <a:endParaRPr kumimoji="0" lang="uk-UA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5кл. –  «Дивосвіт» </a:t>
              </a:r>
              <a:endParaRPr kumimoji="0" lang="uk-UA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6кл. –  «Родина» </a:t>
              </a:r>
              <a:endParaRPr kumimoji="0" lang="uk-UA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 7кл. –  «Первоцвіти» </a:t>
              </a:r>
              <a:endParaRPr kumimoji="0" lang="uk-UA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8кл. –  «Спартак» </a:t>
              </a:r>
              <a:endParaRPr kumimoji="0" lang="uk-UA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9кл. - «Патріоти»</a:t>
              </a:r>
              <a:endParaRPr kumimoji="0" lang="uk-UA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10кл.- «Калинонька»</a:t>
              </a:r>
              <a:endParaRPr kumimoji="0" lang="uk-UA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 </a:t>
              </a:r>
              <a:endParaRPr kumimoji="0" lang="uk-UA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 </a:t>
              </a:r>
              <a:endParaRPr kumimoji="0" lang="uk-UA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</a:t>
              </a:r>
              <a:endParaRPr kumimoji="0" lang="uk-UA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95" name="Line 19"/>
            <p:cNvSpPr>
              <a:spLocks noChangeShapeType="1"/>
            </p:cNvSpPr>
            <p:nvPr/>
          </p:nvSpPr>
          <p:spPr bwMode="auto">
            <a:xfrm>
              <a:off x="7904" y="3175"/>
              <a:ext cx="0" cy="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94" name="Line 18"/>
            <p:cNvSpPr>
              <a:spLocks noChangeShapeType="1"/>
            </p:cNvSpPr>
            <p:nvPr/>
          </p:nvSpPr>
          <p:spPr bwMode="auto">
            <a:xfrm flipH="1">
              <a:off x="7906" y="367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93" name="Line 17"/>
            <p:cNvSpPr>
              <a:spLocks noChangeShapeType="1"/>
            </p:cNvSpPr>
            <p:nvPr/>
          </p:nvSpPr>
          <p:spPr bwMode="auto">
            <a:xfrm flipH="1">
              <a:off x="5001" y="3853"/>
              <a:ext cx="2819" cy="3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92" name="Line 16"/>
            <p:cNvSpPr>
              <a:spLocks noChangeShapeType="1"/>
            </p:cNvSpPr>
            <p:nvPr/>
          </p:nvSpPr>
          <p:spPr bwMode="auto">
            <a:xfrm flipH="1">
              <a:off x="6070" y="3856"/>
              <a:ext cx="1724" cy="4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91" name="Rectangle 15"/>
            <p:cNvSpPr>
              <a:spLocks noChangeArrowheads="1"/>
            </p:cNvSpPr>
            <p:nvPr/>
          </p:nvSpPr>
          <p:spPr bwMode="auto">
            <a:xfrm>
              <a:off x="5544" y="4484"/>
              <a:ext cx="1126" cy="1178"/>
            </a:xfrm>
            <a:prstGeom prst="rect">
              <a:avLst/>
            </a:prstGeom>
            <a:gradFill rotWithShape="0">
              <a:gsLst>
                <a:gs pos="0">
                  <a:srgbClr val="B2A1C7"/>
                </a:gs>
                <a:gs pos="50000">
                  <a:srgbClr val="E5DFEC"/>
                </a:gs>
                <a:gs pos="100000">
                  <a:srgbClr val="B2A1C7"/>
                </a:gs>
              </a:gsLst>
              <a:lin ang="18900000" scaled="1"/>
            </a:gradFill>
            <a:ln w="12700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B2A1C7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200" b="1" i="0" u="sng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Комісія </a:t>
              </a:r>
              <a:r>
                <a:rPr kumimoji="0" lang="uk-UA" sz="12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endPara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2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«Дзеркало»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uk-UA" sz="1200" b="1" dirty="0" smtClean="0">
                  <a:solidFill>
                    <a:srgbClr val="00330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uk-UA" sz="1400" b="1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Ліснича</a:t>
              </a:r>
              <a:r>
                <a:rPr kumimoji="0" lang="uk-UA" sz="1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endParaRPr kumimoji="0" lang="uk-UA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Віта</a:t>
              </a:r>
              <a:endPara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90" name="Line 14"/>
            <p:cNvSpPr>
              <a:spLocks noChangeShapeType="1"/>
            </p:cNvSpPr>
            <p:nvPr/>
          </p:nvSpPr>
          <p:spPr bwMode="auto">
            <a:xfrm>
              <a:off x="7841" y="3853"/>
              <a:ext cx="2188" cy="4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89" name="Rectangle 13"/>
            <p:cNvSpPr>
              <a:spLocks noChangeArrowheads="1"/>
            </p:cNvSpPr>
            <p:nvPr/>
          </p:nvSpPr>
          <p:spPr bwMode="auto">
            <a:xfrm>
              <a:off x="6721" y="4213"/>
              <a:ext cx="1021" cy="1178"/>
            </a:xfrm>
            <a:prstGeom prst="rect">
              <a:avLst/>
            </a:prstGeom>
            <a:gradFill rotWithShape="0">
              <a:gsLst>
                <a:gs pos="0">
                  <a:srgbClr val="B2A1C7"/>
                </a:gs>
                <a:gs pos="50000">
                  <a:srgbClr val="E5DFEC"/>
                </a:gs>
                <a:gs pos="100000">
                  <a:srgbClr val="B2A1C7"/>
                </a:gs>
              </a:gsLst>
              <a:lin ang="18900000" scaled="1"/>
            </a:gradFill>
            <a:ln w="12700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B2A1C7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1" u="sng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uk-UA" sz="1400" b="1" u="sng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Комісія </a:t>
              </a:r>
              <a:r>
                <a:rPr kumimoji="0" lang="uk-UA" sz="14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«Спорту і здоров'я</a:t>
              </a:r>
              <a:r>
                <a:rPr kumimoji="0" lang="uk-UA" sz="12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»</a:t>
              </a:r>
              <a:endParaRPr kumimoji="0" lang="uk-UA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 </a:t>
              </a:r>
              <a:r>
                <a:rPr kumimoji="0" lang="uk-UA" sz="1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Король </a:t>
              </a:r>
              <a:endParaRPr kumimoji="0" lang="uk-UA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Анна</a:t>
              </a:r>
              <a:endPara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88" name="Line 12"/>
            <p:cNvSpPr>
              <a:spLocks noChangeShapeType="1"/>
            </p:cNvSpPr>
            <p:nvPr/>
          </p:nvSpPr>
          <p:spPr bwMode="auto">
            <a:xfrm flipH="1">
              <a:off x="7346" y="3856"/>
              <a:ext cx="495" cy="2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87" name="Rectangle 11"/>
            <p:cNvSpPr>
              <a:spLocks noChangeArrowheads="1"/>
            </p:cNvSpPr>
            <p:nvPr/>
          </p:nvSpPr>
          <p:spPr bwMode="auto">
            <a:xfrm>
              <a:off x="9139" y="4484"/>
              <a:ext cx="996" cy="1178"/>
            </a:xfrm>
            <a:prstGeom prst="rect">
              <a:avLst/>
            </a:prstGeom>
            <a:gradFill rotWithShape="0">
              <a:gsLst>
                <a:gs pos="0">
                  <a:srgbClr val="B2A1C7"/>
                </a:gs>
                <a:gs pos="50000">
                  <a:srgbClr val="E5DFEC"/>
                </a:gs>
                <a:gs pos="100000">
                  <a:srgbClr val="B2A1C7"/>
                </a:gs>
              </a:gsLst>
              <a:lin ang="18900000" scaled="1"/>
            </a:gradFill>
            <a:ln w="12700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B2A1C7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1" i="0" u="sng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uk-UA" sz="1200" b="1" i="0" u="sng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Комісія</a:t>
              </a:r>
              <a:endParaRPr kumimoji="0" lang="uk-UA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2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«Турбота»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1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Шелемба</a:t>
              </a:r>
              <a:r>
                <a:rPr kumimoji="0" lang="uk-UA" sz="1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endPara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Яна </a:t>
              </a:r>
              <a:endPara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86" name="Line 10"/>
            <p:cNvSpPr>
              <a:spLocks noChangeShapeType="1"/>
            </p:cNvSpPr>
            <p:nvPr/>
          </p:nvSpPr>
          <p:spPr bwMode="auto">
            <a:xfrm>
              <a:off x="9394" y="4172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85" name="Line 9"/>
            <p:cNvSpPr>
              <a:spLocks noChangeShapeType="1"/>
            </p:cNvSpPr>
            <p:nvPr/>
          </p:nvSpPr>
          <p:spPr bwMode="auto">
            <a:xfrm>
              <a:off x="7794" y="3853"/>
              <a:ext cx="3138" cy="3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84" name="Rectangle 8"/>
            <p:cNvSpPr>
              <a:spLocks noChangeArrowheads="1"/>
            </p:cNvSpPr>
            <p:nvPr/>
          </p:nvSpPr>
          <p:spPr bwMode="auto">
            <a:xfrm>
              <a:off x="10322" y="4172"/>
              <a:ext cx="1080" cy="1178"/>
            </a:xfrm>
            <a:prstGeom prst="rect">
              <a:avLst/>
            </a:prstGeom>
            <a:gradFill rotWithShape="0">
              <a:gsLst>
                <a:gs pos="0">
                  <a:srgbClr val="B2A1C7"/>
                </a:gs>
                <a:gs pos="50000">
                  <a:srgbClr val="E5DFEC"/>
                </a:gs>
                <a:gs pos="100000">
                  <a:srgbClr val="B2A1C7"/>
                </a:gs>
              </a:gsLst>
              <a:lin ang="18900000" scaled="1"/>
            </a:gradFill>
            <a:ln w="12700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B2A1C7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100" b="1" i="0" u="sng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Комісія</a:t>
              </a:r>
              <a:endParaRPr kumimoji="0" lang="uk-UA" sz="11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1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«Дисципліни </a:t>
              </a:r>
              <a:r>
                <a:rPr kumimoji="0" lang="uk-UA" sz="1100" b="1" i="0" u="sng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і</a:t>
              </a:r>
              <a:r>
                <a:rPr kumimoji="0" lang="uk-UA" sz="1100" b="1" i="0" u="sng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uk-UA" sz="1100" b="1" i="0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взаємовідносин»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200" b="1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Слободяник</a:t>
              </a:r>
              <a:r>
                <a:rPr kumimoji="0" lang="uk-UA" sz="12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Віолетта</a:t>
              </a:r>
              <a:endPara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83" name="Text Box 7"/>
            <p:cNvSpPr txBox="1">
              <a:spLocks noChangeArrowheads="1"/>
            </p:cNvSpPr>
            <p:nvPr/>
          </p:nvSpPr>
          <p:spPr bwMode="auto">
            <a:xfrm>
              <a:off x="4428" y="2095"/>
              <a:ext cx="0" cy="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82" name="AutoShape 6"/>
            <p:cNvSpPr>
              <a:spLocks noChangeArrowheads="1"/>
            </p:cNvSpPr>
            <p:nvPr/>
          </p:nvSpPr>
          <p:spPr bwMode="auto">
            <a:xfrm>
              <a:off x="7907" y="3320"/>
              <a:ext cx="75" cy="83"/>
            </a:xfrm>
            <a:prstGeom prst="downArrow">
              <a:avLst>
                <a:gd name="adj1" fmla="val 50000"/>
                <a:gd name="adj2" fmla="val 27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4581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841" y="2671"/>
              <a:ext cx="124" cy="103"/>
            </a:xfrm>
            <a:prstGeom prst="rect">
              <a:avLst/>
            </a:prstGeom>
            <a:noFill/>
          </p:spPr>
        </p:pic>
        <p:sp>
          <p:nvSpPr>
            <p:cNvPr id="24580" name="Rectangle 4"/>
            <p:cNvSpPr>
              <a:spLocks noChangeArrowheads="1"/>
            </p:cNvSpPr>
            <p:nvPr/>
          </p:nvSpPr>
          <p:spPr bwMode="auto">
            <a:xfrm>
              <a:off x="8079" y="4213"/>
              <a:ext cx="994" cy="1177"/>
            </a:xfrm>
            <a:prstGeom prst="rect">
              <a:avLst/>
            </a:prstGeom>
            <a:gradFill rotWithShape="0">
              <a:gsLst>
                <a:gs pos="0">
                  <a:srgbClr val="B2A1C7"/>
                </a:gs>
                <a:gs pos="50000">
                  <a:srgbClr val="E5DFEC"/>
                </a:gs>
                <a:gs pos="100000">
                  <a:srgbClr val="B2A1C7"/>
                </a:gs>
              </a:gsLst>
              <a:lin ang="18900000" scaled="1"/>
            </a:gradFill>
            <a:ln w="12700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B2A1C7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1" i="0" u="sng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uk-UA" sz="1400" b="1" i="0" u="sng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Комісія</a:t>
              </a:r>
              <a:endParaRPr kumimoji="0" lang="uk-UA" sz="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«Знання»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endParaRPr kumimoji="0" lang="uk-UA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1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Ніколін</a:t>
              </a:r>
              <a:r>
                <a:rPr kumimoji="0" lang="uk-UA" sz="1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endPara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Олена</a:t>
              </a:r>
              <a:endPara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79" name="Rectangle 3"/>
            <p:cNvSpPr>
              <a:spLocks noChangeArrowheads="1"/>
            </p:cNvSpPr>
            <p:nvPr/>
          </p:nvSpPr>
          <p:spPr bwMode="auto">
            <a:xfrm>
              <a:off x="4292" y="4172"/>
              <a:ext cx="1088" cy="1178"/>
            </a:xfrm>
            <a:prstGeom prst="rect">
              <a:avLst/>
            </a:prstGeom>
            <a:gradFill rotWithShape="0">
              <a:gsLst>
                <a:gs pos="0">
                  <a:srgbClr val="B2A1C7"/>
                </a:gs>
                <a:gs pos="50000">
                  <a:srgbClr val="E5DFEC"/>
                </a:gs>
                <a:gs pos="100000">
                  <a:srgbClr val="B2A1C7"/>
                </a:gs>
              </a:gsLst>
              <a:lin ang="18900000" scaled="1"/>
            </a:gradFill>
            <a:ln w="12700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B2A1C7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200" b="1" u="sng" dirty="0" smtClean="0">
                  <a:solidFill>
                    <a:srgbClr val="0033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Комісія</a:t>
              </a:r>
              <a:r>
                <a:rPr kumimoji="0" lang="uk-UA" sz="1200" b="1" i="0" u="sng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endParaRPr kumimoji="0" lang="uk-UA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2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« Дозвілля»</a:t>
              </a:r>
              <a:endPara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uk-UA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uk-UA" sz="1400" b="1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Дериш</a:t>
              </a:r>
              <a:r>
                <a:rPr kumimoji="0" lang="uk-UA" sz="1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endParaRPr kumimoji="0" lang="uk-UA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Олеся  </a:t>
              </a:r>
              <a:endPara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78" name="Line 2"/>
            <p:cNvSpPr>
              <a:spLocks noChangeShapeType="1"/>
            </p:cNvSpPr>
            <p:nvPr/>
          </p:nvSpPr>
          <p:spPr bwMode="auto">
            <a:xfrm flipH="1" flipV="1">
              <a:off x="7820" y="3856"/>
              <a:ext cx="589" cy="2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Заголовок 1"/>
          <p:cNvSpPr>
            <a:spLocks noGrp="1"/>
          </p:cNvSpPr>
          <p:nvPr>
            <p:ph type="title"/>
          </p:nvPr>
        </p:nvSpPr>
        <p:spPr>
          <a:xfrm>
            <a:off x="1643042" y="0"/>
            <a:ext cx="7015183" cy="928669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spc="50" dirty="0" smtClean="0">
                <a:ln w="11430"/>
                <a:solidFill>
                  <a:srgbClr val="00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Президент  </a:t>
            </a:r>
            <a:r>
              <a:rPr lang="uk-UA" sz="3600" spc="50" dirty="0" err="1" smtClean="0">
                <a:ln w="11430"/>
                <a:solidFill>
                  <a:srgbClr val="00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школи–</a:t>
            </a:r>
            <a:r>
              <a:rPr lang="uk-UA" sz="3600" spc="50" dirty="0" smtClean="0">
                <a:ln w="11430"/>
                <a:solidFill>
                  <a:srgbClr val="00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spc="50" dirty="0" smtClean="0">
                <a:ln w="11430"/>
                <a:solidFill>
                  <a:srgbClr val="00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600" spc="50" dirty="0" smtClean="0">
                <a:ln w="11430"/>
                <a:solidFill>
                  <a:srgbClr val="00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spc="50" dirty="0" err="1" smtClean="0">
                <a:ln w="11430"/>
                <a:solidFill>
                  <a:srgbClr val="00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Кривошия</a:t>
            </a:r>
            <a:r>
              <a:rPr lang="ru-RU" sz="3600" spc="50" dirty="0" smtClean="0">
                <a:ln w="11430"/>
                <a:solidFill>
                  <a:srgbClr val="00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spc="50" dirty="0" err="1" smtClean="0">
                <a:ln w="11430"/>
                <a:solidFill>
                  <a:srgbClr val="00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Лілія</a:t>
            </a:r>
            <a:endParaRPr lang="ru-RU" sz="3600" spc="50" dirty="0" smtClean="0">
              <a:ln w="11430"/>
              <a:solidFill>
                <a:srgbClr val="00FF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ертикальний сувій 6"/>
          <p:cNvSpPr/>
          <p:nvPr/>
        </p:nvSpPr>
        <p:spPr>
          <a:xfrm>
            <a:off x="714348" y="1428736"/>
            <a:ext cx="4429124" cy="5143536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виносить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на розгляд          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парламенту питання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, що турбують  учнів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закладу;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 скликає чергові засідання учнівського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самоврядування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 координує діяльність 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комісій учнівського самоврядування;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 має право ініціювати зміни, що покращать навчання та дозвілля учнів.</a:t>
            </a:r>
            <a:endParaRPr lang="ru-RU" dirty="0"/>
          </a:p>
        </p:txBody>
      </p:sp>
      <p:pic>
        <p:nvPicPr>
          <p:cNvPr id="6" name="Picture 2" descr="C:\Users\Людмила\Desktop\фото\карандаши и ручки\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5654675"/>
            <a:ext cx="1000125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school3.rosvita.rv.ua/wp-content/uploads/2020/03/2556565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4857752" y="1714488"/>
            <a:ext cx="3214710" cy="4214842"/>
          </a:xfrm>
          <a:prstGeom prst="rect">
            <a:avLst/>
          </a:prstGeom>
          <a:noFill/>
          <a:ln w="28575">
            <a:solidFill>
              <a:srgbClr val="002060"/>
            </a:solidFill>
          </a:ln>
          <a:scene3d>
            <a:camera prst="perspectiveLeft"/>
            <a:lightRig rig="threePt" dir="t"/>
          </a:scene3d>
          <a:sp3d>
            <a:bevelT/>
          </a:sp3d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0"/>
            <a:ext cx="7769225" cy="114298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uk-UA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Комісія </a:t>
            </a:r>
            <a:r>
              <a:rPr lang="uk-UA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“Навчання”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кутник із двома округленими протилежними кутами 3"/>
          <p:cNvSpPr/>
          <p:nvPr/>
        </p:nvSpPr>
        <p:spPr>
          <a:xfrm>
            <a:off x="4214813" y="1714500"/>
            <a:ext cx="3786187" cy="4643438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Wingdings" pitchFamily="2" charset="2"/>
              <a:buChar char="v"/>
              <a:defRPr/>
            </a:pPr>
            <a:r>
              <a:rPr lang="uk-UA" dirty="0"/>
              <a:t> </a:t>
            </a:r>
            <a:r>
              <a:rPr lang="uk-UA" dirty="0" smtClean="0"/>
              <a:t>Турбується про зростання навчальних досягнень учнів.</a:t>
            </a:r>
            <a:endParaRPr lang="uk-UA" dirty="0"/>
          </a:p>
          <a:p>
            <a:pPr>
              <a:buFont typeface="Wingdings" pitchFamily="2" charset="2"/>
              <a:buChar char="v"/>
              <a:defRPr/>
            </a:pPr>
            <a:r>
              <a:rPr lang="uk-UA" dirty="0"/>
              <a:t>Контролює облік відвідування;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uk-UA" dirty="0"/>
              <a:t>Організовує взаємодопомогу у навчанні;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uk-UA" dirty="0"/>
              <a:t>Контролює ведення учнями щоденників;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uk-UA" dirty="0" smtClean="0"/>
              <a:t>Бере </a:t>
            </a:r>
            <a:r>
              <a:rPr lang="uk-UA" dirty="0"/>
              <a:t>участь у проведенні предметних тижнів, місячників, олімпіад, конкурсів;</a:t>
            </a:r>
          </a:p>
        </p:txBody>
      </p:sp>
      <p:sp>
        <p:nvSpPr>
          <p:cNvPr id="74757" name="Прямокутник 4"/>
          <p:cNvSpPr>
            <a:spLocks noChangeArrowheads="1"/>
          </p:cNvSpPr>
          <p:nvPr/>
        </p:nvSpPr>
        <p:spPr bwMode="auto">
          <a:xfrm>
            <a:off x="142875" y="5715000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Голова комісії</a:t>
            </a:r>
          </a:p>
          <a:p>
            <a:pPr algn="ctr"/>
            <a:r>
              <a:rPr lang="uk-UA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Ніколін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Олена</a:t>
            </a:r>
            <a:endParaRPr lang="uk-U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4758" name="Picture 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2" descr="C:\Users\Людмила\Desktop\фото\карандаши и ручки\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571480"/>
            <a:ext cx="1000125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http://school3.rosvita.rv.ua/wp-content/uploads/2020/03/%D0%B7%D0%BE%D0%B1%D1%80%D0%B0%D0%B6%D0%B5%D0%BD%D0%BD%D1%8F_viber_2020-03-03_18-51-56.jpg"/>
          <p:cNvPicPr>
            <a:picLocks noChangeAspect="1" noChangeArrowheads="1"/>
          </p:cNvPicPr>
          <p:nvPr/>
        </p:nvPicPr>
        <p:blipFill>
          <a:blip r:embed="rId4" cstate="email">
            <a:lum bright="10000"/>
          </a:blip>
          <a:stretch>
            <a:fillRect/>
          </a:stretch>
        </p:blipFill>
        <p:spPr bwMode="auto">
          <a:xfrm>
            <a:off x="1142976" y="1414016"/>
            <a:ext cx="2643206" cy="35194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1"/>
          <p:cNvSpPr>
            <a:spLocks noGrp="1"/>
          </p:cNvSpPr>
          <p:nvPr>
            <p:ph type="title"/>
          </p:nvPr>
        </p:nvSpPr>
        <p:spPr>
          <a:xfrm>
            <a:off x="990600" y="0"/>
            <a:ext cx="7769225" cy="1785926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400" b="1" spc="50" dirty="0" err="1" smtClean="0">
                <a:ln w="11430"/>
                <a:solidFill>
                  <a:srgbClr val="99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Комісія</a:t>
            </a:r>
            <a:r>
              <a:rPr lang="ru-RU" sz="3400" b="1" spc="50" dirty="0" smtClean="0">
                <a:ln w="11430"/>
                <a:solidFill>
                  <a:srgbClr val="99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br>
              <a:rPr lang="ru-RU" sz="3400" b="1" spc="50" dirty="0" smtClean="0">
                <a:ln w="11430"/>
                <a:solidFill>
                  <a:srgbClr val="99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400" b="1" spc="50" dirty="0" smtClean="0">
                <a:ln w="11430"/>
                <a:solidFill>
                  <a:srgbClr val="99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3400" b="1" spc="50" dirty="0" err="1" smtClean="0">
                <a:ln w="11430"/>
                <a:solidFill>
                  <a:srgbClr val="99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Дисципліни</a:t>
            </a:r>
            <a:r>
              <a:rPr lang="ru-RU" sz="3400" b="1" spc="50" dirty="0" smtClean="0">
                <a:ln w="11430"/>
                <a:solidFill>
                  <a:srgbClr val="99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400" b="1" spc="50" dirty="0" err="1" smtClean="0">
                <a:ln w="11430"/>
                <a:solidFill>
                  <a:srgbClr val="99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</a:t>
            </a:r>
            <a:r>
              <a:rPr lang="ru-RU" sz="3400" b="1" spc="50" dirty="0" smtClean="0">
                <a:ln w="11430"/>
                <a:solidFill>
                  <a:srgbClr val="99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400" b="1" spc="50" dirty="0" err="1" smtClean="0">
                <a:ln w="11430"/>
                <a:solidFill>
                  <a:srgbClr val="99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взаємовідносин</a:t>
            </a:r>
            <a:r>
              <a:rPr lang="ru-RU" sz="3400" b="1" spc="50" dirty="0" smtClean="0">
                <a:ln w="11430"/>
                <a:solidFill>
                  <a:srgbClr val="99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r>
              <a:rPr lang="ru-RU" b="1" spc="50" dirty="0" smtClean="0">
                <a:ln w="11430"/>
                <a:solidFill>
                  <a:srgbClr val="99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solidFill>
                  <a:srgbClr val="99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 smtClean="0">
              <a:ln w="11430"/>
              <a:solidFill>
                <a:srgbClr val="99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Округлений прямокутник 3"/>
          <p:cNvSpPr/>
          <p:nvPr/>
        </p:nvSpPr>
        <p:spPr>
          <a:xfrm>
            <a:off x="928661" y="1785926"/>
            <a:ext cx="4429151" cy="4214842"/>
          </a:xfrm>
          <a:prstGeom prst="snip2DiagRect">
            <a:avLst/>
          </a:prstGeom>
          <a:solidFill>
            <a:srgbClr val="00FFFF"/>
          </a:solidFill>
          <a:ln>
            <a:solidFill>
              <a:srgbClr val="002060"/>
            </a:solidFill>
          </a:ln>
          <a:scene3d>
            <a:camera prst="obliqueTopLeft">
              <a:rot lat="0" lon="0" rev="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r>
              <a:rPr lang="uk-UA" dirty="0" smtClean="0">
                <a:solidFill>
                  <a:srgbClr val="7030A0"/>
                </a:solidFill>
              </a:rPr>
              <a:t>Виховує свідоме ставлення до виконання громадських доручень, свідомої дисципліни.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 err="1" smtClean="0">
                <a:solidFill>
                  <a:srgbClr val="7030A0"/>
                </a:solidFill>
              </a:rPr>
              <a:t>Виносить</a:t>
            </a:r>
            <a:r>
              <a:rPr lang="ru-RU" dirty="0" smtClean="0">
                <a:solidFill>
                  <a:srgbClr val="7030A0"/>
                </a:solidFill>
              </a:rPr>
              <a:t> на </a:t>
            </a:r>
            <a:r>
              <a:rPr lang="ru-RU" dirty="0" err="1" smtClean="0">
                <a:solidFill>
                  <a:srgbClr val="7030A0"/>
                </a:solidFill>
              </a:rPr>
              <a:t>розгляд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комісії</a:t>
            </a:r>
            <a:r>
              <a:rPr lang="ru-RU" dirty="0" smtClean="0">
                <a:solidFill>
                  <a:srgbClr val="7030A0"/>
                </a:solidFill>
              </a:rPr>
              <a:t>  заяви </a:t>
            </a:r>
            <a:r>
              <a:rPr lang="ru-RU" dirty="0" err="1" smtClean="0">
                <a:solidFill>
                  <a:srgbClr val="7030A0"/>
                </a:solidFill>
              </a:rPr>
              <a:t>і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скарги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учнів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школи</a:t>
            </a:r>
            <a:endParaRPr lang="ru-RU" dirty="0" smtClean="0">
              <a:solidFill>
                <a:srgbClr val="7030A0"/>
              </a:solidFill>
            </a:endParaRPr>
          </a:p>
          <a:p>
            <a:pPr lvl="0">
              <a:buFont typeface="Arial" pitchFamily="34" charset="0"/>
              <a:buChar char="•"/>
              <a:defRPr/>
            </a:pPr>
            <a:r>
              <a:rPr lang="ru-RU" dirty="0" err="1" smtClean="0">
                <a:solidFill>
                  <a:srgbClr val="7030A0"/>
                </a:solidFill>
              </a:rPr>
              <a:t>Співпрацює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з</a:t>
            </a:r>
            <a:r>
              <a:rPr lang="ru-RU" dirty="0" smtClean="0">
                <a:solidFill>
                  <a:srgbClr val="7030A0"/>
                </a:solidFill>
              </a:rPr>
              <a:t> Радою </a:t>
            </a:r>
            <a:r>
              <a:rPr lang="ru-RU" dirty="0" err="1" smtClean="0">
                <a:solidFill>
                  <a:srgbClr val="7030A0"/>
                </a:solidFill>
              </a:rPr>
              <a:t>профілактики</a:t>
            </a:r>
            <a:r>
              <a:rPr lang="ru-RU" dirty="0" smtClean="0">
                <a:solidFill>
                  <a:srgbClr val="7030A0"/>
                </a:solidFill>
              </a:rPr>
              <a:t>    </a:t>
            </a:r>
            <a:r>
              <a:rPr lang="ru-RU" dirty="0" err="1" smtClean="0">
                <a:solidFill>
                  <a:srgbClr val="7030A0"/>
                </a:solidFill>
              </a:rPr>
              <a:t>правопорушень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серед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неповнолітніх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endParaRPr lang="uk-UA" dirty="0" smtClean="0">
              <a:solidFill>
                <a:srgbClr val="7030A0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uk-UA" dirty="0" smtClean="0">
                <a:solidFill>
                  <a:srgbClr val="7030A0"/>
                </a:solidFill>
              </a:rPr>
              <a:t>  </a:t>
            </a:r>
            <a:r>
              <a:rPr lang="uk-UA" dirty="0">
                <a:solidFill>
                  <a:srgbClr val="7030A0"/>
                </a:solidFill>
              </a:rPr>
              <a:t>Стежить за виконанням статуту </a:t>
            </a:r>
            <a:r>
              <a:rPr lang="uk-UA" dirty="0" smtClean="0">
                <a:solidFill>
                  <a:srgbClr val="7030A0"/>
                </a:solidFill>
              </a:rPr>
              <a:t>школи </a:t>
            </a:r>
            <a:r>
              <a:rPr lang="uk-UA" dirty="0">
                <a:solidFill>
                  <a:srgbClr val="7030A0"/>
                </a:solidFill>
              </a:rPr>
              <a:t>щодо дотримання правил </a:t>
            </a:r>
            <a:r>
              <a:rPr lang="uk-UA" dirty="0" smtClean="0">
                <a:solidFill>
                  <a:srgbClr val="7030A0"/>
                </a:solidFill>
              </a:rPr>
              <a:t>поведінки.  </a:t>
            </a:r>
            <a:endParaRPr lang="uk-UA" dirty="0">
              <a:solidFill>
                <a:srgbClr val="7030A0"/>
              </a:solidFill>
            </a:endParaRPr>
          </a:p>
        </p:txBody>
      </p:sp>
      <p:sp>
        <p:nvSpPr>
          <p:cNvPr id="70661" name="Прямокутник 4"/>
          <p:cNvSpPr>
            <a:spLocks noChangeArrowheads="1"/>
          </p:cNvSpPr>
          <p:nvPr/>
        </p:nvSpPr>
        <p:spPr bwMode="auto">
          <a:xfrm>
            <a:off x="4572000" y="6072205"/>
            <a:ext cx="457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i="1" u="sng" dirty="0">
                <a:solidFill>
                  <a:srgbClr val="7030A0"/>
                </a:solidFill>
              </a:rPr>
              <a:t>Голова </a:t>
            </a:r>
            <a:r>
              <a:rPr lang="uk-UA" sz="2000" b="1" i="1" u="sng" dirty="0" smtClean="0">
                <a:solidFill>
                  <a:srgbClr val="7030A0"/>
                </a:solidFill>
              </a:rPr>
              <a:t>комісії</a:t>
            </a:r>
            <a:endParaRPr lang="en-US" sz="2000" b="1" i="1" u="sng" dirty="0">
              <a:solidFill>
                <a:srgbClr val="7030A0"/>
              </a:solidFill>
            </a:endParaRPr>
          </a:p>
          <a:p>
            <a:pPr algn="ctr"/>
            <a:r>
              <a:rPr lang="ru-RU" sz="2000" b="1" dirty="0" err="1" smtClean="0">
                <a:solidFill>
                  <a:srgbClr val="7030A0"/>
                </a:solidFill>
              </a:rPr>
              <a:t>Слободяник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Віолетта</a:t>
            </a:r>
            <a:endParaRPr lang="uk-UA" sz="2000" b="1" i="1" dirty="0">
              <a:solidFill>
                <a:srgbClr val="7030A0"/>
              </a:solidFill>
            </a:endParaRPr>
          </a:p>
        </p:txBody>
      </p:sp>
      <p:pic>
        <p:nvPicPr>
          <p:cNvPr id="70662" name="Picture 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Людмила\Desktop\фото\карандаши и ручки\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571480"/>
            <a:ext cx="1000125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://school3.rosvita.rv.ua/wp-content/uploads/2020/03/%D0%B7%D0%BE%D0%B1%D1%80%D0%B0%D0%B6%D0%B5%D0%BD%D0%BD%D1%8F_viber_2020-03-03_18-51-55-450x600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5214942" y="1571612"/>
            <a:ext cx="3031746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00206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0"/>
            <a:ext cx="7769225" cy="107154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b="1" i="1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Комісія </a:t>
            </a:r>
            <a:br>
              <a:rPr lang="uk-UA" b="1" i="1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b="1" i="1" dirty="0" err="1" smtClean="0">
                <a:ln w="11430">
                  <a:solidFill>
                    <a:schemeClr val="bg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“Спорту</a:t>
            </a:r>
            <a:r>
              <a:rPr lang="uk-UA" b="1" i="1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та </a:t>
            </a:r>
            <a:r>
              <a:rPr lang="uk-UA" b="1" i="1" dirty="0" err="1" smtClean="0">
                <a:ln w="11430">
                  <a:solidFill>
                    <a:schemeClr val="bg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Здоров‘я”</a:t>
            </a:r>
            <a:endParaRPr lang="ru-RU" b="1" dirty="0">
              <a:ln w="11430">
                <a:solidFill>
                  <a:schemeClr val="bg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кутник із двома округленими протилежними кутами 3"/>
          <p:cNvSpPr/>
          <p:nvPr/>
        </p:nvSpPr>
        <p:spPr>
          <a:xfrm>
            <a:off x="4214813" y="1714500"/>
            <a:ext cx="3786187" cy="4643438"/>
          </a:xfrm>
          <a:prstGeom prst="round2Diag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>
              <a:buFont typeface="Arial" pitchFamily="34" charset="0"/>
              <a:buChar char="•"/>
              <a:defRPr/>
            </a:pPr>
            <a:r>
              <a:rPr lang="uk-UA" dirty="0"/>
              <a:t> </a:t>
            </a:r>
            <a:r>
              <a:rPr lang="ru-RU" dirty="0" err="1" smtClean="0"/>
              <a:t>Залучає</a:t>
            </a:r>
            <a:r>
              <a:rPr lang="ru-RU" dirty="0" smtClean="0"/>
              <a:t> </a:t>
            </a:r>
            <a:r>
              <a:rPr lang="ru-RU" dirty="0" err="1" smtClean="0"/>
              <a:t>учнів</a:t>
            </a:r>
            <a:r>
              <a:rPr lang="ru-RU" dirty="0" smtClean="0"/>
              <a:t> до </a:t>
            </a:r>
            <a:r>
              <a:rPr lang="ru-RU" dirty="0" err="1" smtClean="0"/>
              <a:t>спортивно-масових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фізкультурно-оздоровчих</a:t>
            </a:r>
            <a:r>
              <a:rPr lang="ru-RU" dirty="0" smtClean="0"/>
              <a:t> </a:t>
            </a:r>
            <a:r>
              <a:rPr lang="ru-RU" dirty="0" err="1" smtClean="0"/>
              <a:t>заходів</a:t>
            </a:r>
            <a:r>
              <a:rPr lang="ru-RU" dirty="0" smtClean="0"/>
              <a:t> , </a:t>
            </a:r>
            <a:r>
              <a:rPr lang="ru-RU" dirty="0" err="1" smtClean="0"/>
              <a:t>гуртків</a:t>
            </a:r>
            <a:r>
              <a:rPr lang="ru-RU" dirty="0" smtClean="0"/>
              <a:t>.</a:t>
            </a:r>
            <a:endParaRPr lang="uk-UA" dirty="0"/>
          </a:p>
          <a:p>
            <a:pPr lvl="0">
              <a:buFont typeface="Arial" pitchFamily="34" charset="0"/>
              <a:buChar char="•"/>
            </a:pPr>
            <a:r>
              <a:rPr lang="ru-RU" dirty="0" err="1" smtClean="0"/>
              <a:t>Організовує</a:t>
            </a:r>
            <a:r>
              <a:rPr lang="ru-RU" dirty="0" smtClean="0"/>
              <a:t> та проводить </a:t>
            </a:r>
            <a:r>
              <a:rPr lang="ru-RU" dirty="0" err="1" smtClean="0"/>
              <a:t>спортивні</a:t>
            </a:r>
            <a:r>
              <a:rPr lang="ru-RU" dirty="0" smtClean="0"/>
              <a:t>  </a:t>
            </a:r>
            <a:r>
              <a:rPr lang="ru-RU" dirty="0" err="1" smtClean="0"/>
              <a:t>ігри</a:t>
            </a:r>
            <a:r>
              <a:rPr lang="ru-RU" dirty="0" smtClean="0"/>
              <a:t> на </a:t>
            </a:r>
            <a:r>
              <a:rPr lang="ru-RU" dirty="0" err="1" smtClean="0"/>
              <a:t>перерві</a:t>
            </a:r>
            <a:r>
              <a:rPr lang="ru-RU" dirty="0" smtClean="0"/>
              <a:t>  та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уроків</a:t>
            </a:r>
            <a:r>
              <a:rPr lang="ru-RU" dirty="0" smtClean="0"/>
              <a:t>.</a:t>
            </a:r>
          </a:p>
          <a:p>
            <a:pPr lvl="0">
              <a:buFont typeface="Arial" pitchFamily="34" charset="0"/>
              <a:buChar char="•"/>
            </a:pPr>
            <a:r>
              <a:rPr lang="ru-RU" dirty="0" err="1" smtClean="0"/>
              <a:t>Надає</a:t>
            </a:r>
            <a:r>
              <a:rPr lang="ru-RU" dirty="0" smtClean="0"/>
              <a:t> </a:t>
            </a:r>
            <a:r>
              <a:rPr lang="ru-RU" dirty="0" err="1" smtClean="0"/>
              <a:t>допомогу</a:t>
            </a:r>
            <a:r>
              <a:rPr lang="ru-RU" dirty="0" smtClean="0"/>
              <a:t> в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спортивних</a:t>
            </a:r>
            <a:r>
              <a:rPr lang="ru-RU" dirty="0" smtClean="0"/>
              <a:t> </a:t>
            </a:r>
            <a:r>
              <a:rPr lang="ru-RU" dirty="0" err="1" smtClean="0"/>
              <a:t>заходів</a:t>
            </a:r>
            <a:endParaRPr lang="ru-RU" dirty="0" smtClean="0"/>
          </a:p>
          <a:p>
            <a:pPr lvl="0">
              <a:buFont typeface="Arial" pitchFamily="34" charset="0"/>
              <a:buChar char="•"/>
            </a:pPr>
            <a:r>
              <a:rPr lang="ru-RU" dirty="0" err="1" smtClean="0"/>
              <a:t>Пропагує</a:t>
            </a:r>
            <a:r>
              <a:rPr lang="ru-RU" dirty="0" smtClean="0"/>
              <a:t> здоровий </a:t>
            </a:r>
            <a:r>
              <a:rPr lang="ru-RU" dirty="0" err="1" smtClean="0"/>
              <a:t>спосіб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.</a:t>
            </a:r>
          </a:p>
          <a:p>
            <a:pPr>
              <a:buFont typeface="Arial" pitchFamily="34" charset="0"/>
              <a:buChar char="•"/>
              <a:defRPr/>
            </a:pPr>
            <a:endParaRPr lang="uk-UA" dirty="0"/>
          </a:p>
        </p:txBody>
      </p:sp>
      <p:sp>
        <p:nvSpPr>
          <p:cNvPr id="74757" name="Прямокутник 4"/>
          <p:cNvSpPr>
            <a:spLocks noChangeArrowheads="1"/>
          </p:cNvSpPr>
          <p:nvPr/>
        </p:nvSpPr>
        <p:spPr bwMode="auto">
          <a:xfrm>
            <a:off x="785785" y="5857892"/>
            <a:ext cx="314327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b="1" i="1" u="sng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Голова комісії</a:t>
            </a:r>
          </a:p>
          <a:p>
            <a:pPr algn="ctr"/>
            <a:r>
              <a:rPr lang="uk-UA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Король Анна</a:t>
            </a:r>
            <a:endParaRPr lang="uk-UA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4758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2" descr="C:\Users\Людмила\Desktop\фото\карандаши и ручки\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714356"/>
            <a:ext cx="1000125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http://school3.rosvita.rv.ua/wp-content/uploads/2020/03/%D0%B7%D0%BE%D0%B1%D1%80%D0%B0%D0%B6%D0%B5%D0%BD%D0%BD%D1%8F_viber_2020-03-03_18-51-56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1071538" y="1785926"/>
            <a:ext cx="3000396" cy="407196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1">
  <a:themeElements>
    <a:clrScheme name="imenni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menni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menni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enni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enni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enni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enni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enni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enni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enni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enni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enni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enni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enni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Garamond"/>
        <a:ea typeface="DejaVu Sans"/>
        <a:cs typeface="DejaVu Sans"/>
      </a:majorFont>
      <a:minorFont>
        <a:latin typeface="Verdana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Garamond"/>
        <a:ea typeface="DejaVu Sans"/>
        <a:cs typeface="DejaVu Sans"/>
      </a:majorFont>
      <a:minorFont>
        <a:latin typeface="Verdana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8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 Black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9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 Black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0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Garamond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Garamond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Garamond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Garamond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4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5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отік">
  <a:themeElements>
    <a:clrScheme name="Інше 2">
      <a:dk1>
        <a:sysClr val="windowText" lastClr="000000"/>
      </a:dk1>
      <a:lt1>
        <a:srgbClr val="A5E8FC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і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і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6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ahoma"/>
        <a:ea typeface="DejaVu Sans"/>
        <a:cs typeface="DejaVu Sans"/>
      </a:majorFont>
      <a:minorFont>
        <a:latin typeface="Tahoma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7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ahoma"/>
        <a:ea typeface="DejaVu Sans"/>
        <a:cs typeface="DejaVu Sans"/>
      </a:majorFont>
      <a:minorFont>
        <a:latin typeface="Tahoma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8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9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0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DejaVu Sans"/>
        <a:cs typeface="DejaVu Sans"/>
      </a:majorFont>
      <a:minorFont>
        <a:latin typeface="Times New Roman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4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Verdana"/>
        <a:ea typeface="DejaVu Sans"/>
        <a:cs typeface="DejaVu Sans"/>
      </a:majorFont>
      <a:minorFont>
        <a:latin typeface="Verdana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5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Verdana"/>
        <a:ea typeface="DejaVu Sans"/>
        <a:cs typeface="DejaVu Sans"/>
      </a:majorFont>
      <a:minorFont>
        <a:latin typeface="Verdana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6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 Black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Сонцестояння">
  <a:themeElements>
    <a:clrScheme name="Інше 7">
      <a:dk1>
        <a:sysClr val="windowText" lastClr="000000"/>
      </a:dk1>
      <a:lt1>
        <a:srgbClr val="F0D7EB"/>
      </a:lt1>
      <a:dk2>
        <a:srgbClr val="B13F9A"/>
      </a:dk2>
      <a:lt2>
        <a:srgbClr val="842F73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онцестояння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нцестояння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29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 Black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30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ejaVu Sans"/>
        <a:cs typeface="DejaVu Sans"/>
      </a:majorFont>
      <a:minorFont>
        <a:latin typeface="Verdana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ejaVu Sans"/>
        <a:cs typeface="DejaVu Sans"/>
      </a:majorFont>
      <a:minorFont>
        <a:latin typeface="Verdana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4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5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7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8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9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Garamond"/>
        <a:ea typeface="DejaVu Sans"/>
        <a:cs typeface="DejaVu Sans"/>
      </a:majorFont>
      <a:minorFont>
        <a:latin typeface="Garamond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Тема1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40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Garamond"/>
        <a:ea typeface="DejaVu Sans"/>
        <a:cs typeface="DejaVu Sans"/>
      </a:majorFont>
      <a:minorFont>
        <a:latin typeface="Garamond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4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 Black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4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 Black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4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ahoma"/>
        <a:ea typeface="DejaVu Sans"/>
        <a:cs typeface="DejaVu Sans"/>
      </a:majorFont>
      <a:minorFont>
        <a:latin typeface="Tahoma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44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ahoma"/>
        <a:ea typeface="DejaVu Sans"/>
        <a:cs typeface="DejaVu Sans"/>
      </a:majorFont>
      <a:minorFont>
        <a:latin typeface="Tahoma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Равновесие">
  <a:themeElements>
    <a:clrScheme name="Равновесие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DejaVu Sans"/>
        <a:cs typeface="DejaVu Sans"/>
      </a:majorFont>
      <a:minorFont>
        <a:latin typeface="Times New Roman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DejaVu Sans"/>
        <a:cs typeface="DejaVu Sans"/>
      </a:majorFont>
      <a:minorFont>
        <a:latin typeface="Times New Roman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Інше 2">
    <a:dk1>
      <a:sysClr val="windowText" lastClr="000000"/>
    </a:dk1>
    <a:lt1>
      <a:srgbClr val="A5E8FC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Інше 2">
    <a:dk1>
      <a:sysClr val="windowText" lastClr="000000"/>
    </a:dk1>
    <a:lt1>
      <a:srgbClr val="A5E8FC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1438</TotalTime>
  <Words>624</Words>
  <Application>Microsoft Office PowerPoint</Application>
  <PresentationFormat>Экран (4:3)</PresentationFormat>
  <Paragraphs>124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45</vt:i4>
      </vt:variant>
      <vt:variant>
        <vt:lpstr>Заголовки слайдов</vt:lpstr>
      </vt:variant>
      <vt:variant>
        <vt:i4>16</vt:i4>
      </vt:variant>
    </vt:vector>
  </HeadingPairs>
  <TitlesOfParts>
    <vt:vector size="61" baseType="lpstr">
      <vt:lpstr>Тема1</vt:lpstr>
      <vt:lpstr>Потік</vt:lpstr>
      <vt:lpstr>Сонцестояння</vt:lpstr>
      <vt:lpstr>1_Тема1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11_Тема Office</vt:lpstr>
      <vt:lpstr>12_Тема Office</vt:lpstr>
      <vt:lpstr>13_Тема Office</vt:lpstr>
      <vt:lpstr>14_Тема Office</vt:lpstr>
      <vt:lpstr>15_Тема Office</vt:lpstr>
      <vt:lpstr>16_Тема Office</vt:lpstr>
      <vt:lpstr>17_Тема Office</vt:lpstr>
      <vt:lpstr>18_Тема Office</vt:lpstr>
      <vt:lpstr>19_Тема Office</vt:lpstr>
      <vt:lpstr>20_Тема Office</vt:lpstr>
      <vt:lpstr>21_Тема Office</vt:lpstr>
      <vt:lpstr>22_Тема Office</vt:lpstr>
      <vt:lpstr>24_Тема Office</vt:lpstr>
      <vt:lpstr>25_Тема Office</vt:lpstr>
      <vt:lpstr>26_Тема Office</vt:lpstr>
      <vt:lpstr>29_Тема Office</vt:lpstr>
      <vt:lpstr>30_Тема Office</vt:lpstr>
      <vt:lpstr>31_Тема Office</vt:lpstr>
      <vt:lpstr>32_Тема Office</vt:lpstr>
      <vt:lpstr>33_Тема Office</vt:lpstr>
      <vt:lpstr>34_Тема Office</vt:lpstr>
      <vt:lpstr>35_Тема Office</vt:lpstr>
      <vt:lpstr>37_Тема Office</vt:lpstr>
      <vt:lpstr>38_Тема Office</vt:lpstr>
      <vt:lpstr>39_Тема Office</vt:lpstr>
      <vt:lpstr>40_Тема Office</vt:lpstr>
      <vt:lpstr>41_Тема Office</vt:lpstr>
      <vt:lpstr>42_Тема Office</vt:lpstr>
      <vt:lpstr>43_Тема Office</vt:lpstr>
      <vt:lpstr>44_Тема Office</vt:lpstr>
      <vt:lpstr>Равновесие</vt:lpstr>
      <vt:lpstr>Слайд 1</vt:lpstr>
      <vt:lpstr>Що таке „учнівське самоврядування”? </vt:lpstr>
      <vt:lpstr>Функції учнівського самоврядування</vt:lpstr>
      <vt:lpstr> </vt:lpstr>
      <vt:lpstr>Структура учнівського самоврядування</vt:lpstr>
      <vt:lpstr>Президент  школи–  Кривошия Лілія</vt:lpstr>
      <vt:lpstr>Комісія “Навчання”</vt:lpstr>
      <vt:lpstr>Комісія  «Дисципліни і взаємовідносин» </vt:lpstr>
      <vt:lpstr>Комісія  “Спорту та Здоров‘я”</vt:lpstr>
      <vt:lpstr>Комісія  «Дзеркало» 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Koluk</dc:creator>
  <cp:lastModifiedBy>Админ</cp:lastModifiedBy>
  <cp:revision>100</cp:revision>
  <dcterms:created xsi:type="dcterms:W3CDTF">2016-02-01T15:41:06Z</dcterms:created>
  <dcterms:modified xsi:type="dcterms:W3CDTF">2021-02-24T12:14:48Z</dcterms:modified>
</cp:coreProperties>
</file>