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'&#1056;&#1086;&#1079;&#1087;&#1086;&#1074;&#1110;&#1076;&#1110;%20&#1087;&#1088;&#1086;%20&#1064;&#1077;&#1074;&#1095;&#1077;&#1085;&#1082;&#1072;'.mp4" TargetMode="External"/><Relationship Id="rId2" Type="http://schemas.openxmlformats.org/officeDocument/2006/relationships/hyperlink" Target="&#1054;&#1073;&#1083;&#1080;&#1095;&#1095;&#1103;%20&#1082;&#1091;&#1087;&#1102;&#1088;&#1080;.%20&#1058;&#1072;&#1088;&#1072;&#1089;%20&#1064;&#1077;&#1074;&#1095;&#1077;&#1085;&#1082;&#1086;%20(2008).mp4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5638800"/>
            <a:ext cx="6400800" cy="1219200"/>
          </a:xfrm>
        </p:spPr>
        <p:txBody>
          <a:bodyPr/>
          <a:lstStyle/>
          <a:p>
            <a:r>
              <a:rPr lang="uk-UA" b="1" dirty="0" smtClean="0">
                <a:hlinkClick r:id="rId2" action="ppaction://hlinkfile"/>
              </a:rPr>
              <a:t>Шевченко Тарас Григорович</a:t>
            </a:r>
            <a:endParaRPr lang="uk-UA" b="1" dirty="0" smtClean="0"/>
          </a:p>
          <a:p>
            <a:r>
              <a:rPr lang="uk-UA" dirty="0" smtClean="0">
                <a:hlinkClick r:id="rId3" action="ppaction://hlinkfile"/>
              </a:rPr>
              <a:t>1814 - 1861</a:t>
            </a:r>
            <a:endParaRPr lang="ru-RU" dirty="0"/>
          </a:p>
        </p:txBody>
      </p:sp>
      <p:pic>
        <p:nvPicPr>
          <p:cNvPr id="4" name="Рисунок 3" descr="11739.jpg"/>
          <p:cNvPicPr>
            <a:picLocks noChangeAspect="1"/>
          </p:cNvPicPr>
          <p:nvPr/>
        </p:nvPicPr>
        <p:blipFill>
          <a:blip r:embed="rId4"/>
          <a:srcRect t="3269" r="1639" b="17158"/>
          <a:stretch>
            <a:fillRect/>
          </a:stretch>
        </p:blipFill>
        <p:spPr>
          <a:xfrm>
            <a:off x="2057400" y="0"/>
            <a:ext cx="5029200" cy="5563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5821363"/>
          </a:xfrm>
        </p:spPr>
        <p:txBody>
          <a:bodyPr>
            <a:no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Ідейно-художній зміст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своєму посланні Шевченко розвинув ідеї, закладені у творах, написаних у попередні роки, указав на історичне коріння суспільних явищ. Він зіставляє минуле, сучасне, майбутнє.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Ліричний герой важко переживає трагізм навколишнього життя, критикує панів, указує їм на інший шлях (лякає жахами революції і закликає припинити знущання з народу).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«В своїй хаті своя й правда, і сила, і воля», – пише Шевченко, вважаючи, що український народ має всі підстави для формування своєї самостійної держави й культури.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творі має місце діалог між паном і ліричним героєм про самобутність культури українського народу та її роль у визволенні з-під ярма самодержавства. Правду треба шукати на власній землі, спираючись на свій народ, справжню волю можна здобути тільки шляхом єднання.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Шевченко ставить п’ять коротких запитань, натякаючи на те, що історію треба переглянути: «Що ми?», «Чиї сини?, «Яких батьків?», «Ким закуті?», «За що закуті?»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Ідея і значення твору вплив на формування національної самосвідомості українського народу, осуд байдужості до майбутнього свого народу, утвердження демократичного розуміння історії України та її культурного процесу.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9216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«До Основ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яненка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059363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Починається вірш романтичною картиною природи із згадками про колишню Україну, яка протиставляється сучасній.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Поет розмірковує над тим, як наштовхнути народ на думку про активний опір, про неприпустимість покірного існування у панському ярмі. Тому звертається до свого старшого товариша по перу Г.Квітки – 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Основ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яненка із закликом писати про минулу славу козацьку, будити серця людей. Т.Шевченко називає Основ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яненка отаманом, батьком, орлом сизокрилим, сподіваючись, щодо його авторитетного слова люди прислухаються.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“Катерина”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Жанр: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поема.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Дійові особи: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Катерина, її батьки, москаль – коханий Катерини.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Зображено трагічну долю дівчини – покритки, яку вигнали з дому батьки, за те, що вона чекала дитину від москаля, який не думав одружуватися з нею. Вона іде його шукати, а знайшовши, той відцурався її та сина.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“Гайдамаки”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Жанр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 поема.</a:t>
            </a: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Дійові особи: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Ярема Галайда, конфедерати, Оксана (Титарівна), козаки, Максим Залізняк, Гонта, Лейба.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вступі розповідається про потяг людини до волі, до справедливості. Для поета часи козаччини – славне минуле.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1.Інтродукція.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2.Галайда.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3.Конфедерати.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 Титар.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5.Свято в Чигирині.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6.Треті півні.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7. Червоний бенкет.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8. Гупалівщина.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9.Бенкет у Лисянці.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10. Лебедин.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11.Гонта в Умані.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Епілог.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«Заповіт»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-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пронизаний надзвичайною любов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України, чарівним патріотичним пафосом передано останню волю автора. Він звертається до свого народу : закликає до рішучих дій.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Змальовано красу української природи.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«Сон» («У всякого своя доля…»)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(1844)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Жанр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Поема «Сон» – перший в українській літературі твір політичної сатири.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Сатиричний твір – твір викривального змісту, у якому різко висміяні реакційні, потворні явища в суспільному житті або риси характеру людей. Викриваючи негативне, антинародне, сатира утверджує позитивне, демократичне, високоморальне.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Назва – від образної алегоричної форми викладення змісту сну. Кріпосництво -як жахливий сон, від якого дерев’яніє навіть людина, що спить. Поет закликав прокинутися, позбутися жахів і жити повноцінним життям.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невеличкому творі автор прагнув охопити всю Російську імперію, і сон виправдовує уривчастість розповіді, швидку зміну подій, казкові пересування, фантастичні картини (сцена «генерального мордобитія»), алегоричні образи (біла пташка – душа замучених козаків), звільняє від довгих переходів.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Сюжет і композиція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вступній частині Шевченко саркастично таврує головні недоліки кріпосницького суспільства, готує читача до основної розповіді. Дає загальну характеристику російського самодержавства. «Той мурує, той руйнує» – слова, що мають підтекст (одні використовують працю інших, і в цьому недосконалість суспільства).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Поет засуджує загарбницьку політику імператора Миколи І та його попередників; характеризує панів як п’явок трудового народу.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Основна розповідь – поетова розповідь про видіння, які нібито йому приснилися. У польоті за совою ліричний герой поеми в зажурі прощається з Україною, «безталанною вдовою», і обіцяє їй повернутися.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Перша картина – опис літнього ранку. Чарівні пейзажі контрастують з картинами життя суспільства – злигоднів покріпаченого народу України, знущання панів («з шкурою знімають», «розпинають», «катують»…). 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ліричних відступах поет від імені народу ставить актуальне для свого часу питання: «Чи довго ще на сім світі катам панувати?» (підтекст – заклик до збройного повстання).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5973763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Друга картина – зимовий пейзаж, співзвучний з долею каторжників. Поет пролітає над пустинею вічного холоду, чує, «як загули кайдани під землею» (змальовано Сибір -могилу каторжників). Автор називає винуватцем цього лиха «неситого» царя.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Шевченко створює образ борця, у якому узагальнює риси багатьох поколінь волелюбних, самовідданих, героїчних, гідних патріотів.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Третя частина поеми починається міським пейзажем, на тлі якого муштрують солдатів.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Герой поеми потрапляє на феєрверк, на якому зустрічає земляка, що став рабом-перевертнем.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Потрапивши до царського палацу, герой сміливо вигукує: «Так от де рай!» Але цей рай не для трудівників, а для свавільних панів.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Тематика: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зображення неймовірних страждань трудящих і «райського жиТтя» • панів, показ свавілля та морального виродження панівних класів, продажності чиновництва.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Ідея: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викриття аморальності паразитизму та вірнопідданства, заклик до людської гідності, пробудження національної свідомості трудящих.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І. Франко назвав поему «сміливим маніфестом слова проти темного царства».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«Кавказ» (1845)</a:t>
            </a:r>
          </a:p>
          <a:p>
            <a:pPr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Жанр: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сатирична поема з елементами лірики й героїки.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Джерела: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загарбницька війна царської Росії проти народів Кавказу (1840 – 1845). Загибель у цій війні друга Шевченка Якова де Бальмена дала поштовх до написання поеми, у якій піднімається питання про право на щастя всіх поневолених народів.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Ідейно-художній зміст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 – похмурий пейзаж 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ip,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оповитих хмарами, засіяних горем і политих кров’ю. Автор готує читача до розповіді про трагічні події війни.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Символічний образ Прометея втілює незламність, безсмертність, титанізм народу, а образ неситого орла – царат. «Не вмирає душа наша, не вмирає воля» – звучать оптимістичні поетові слова (епітет «наша» стосується не тільки українського, а й усіх поневолених народів).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 поемі автор прославляє кавказькі сині гори та мужніх горців. Звучать виразні революційні мотиви: «Борітеся – поборете!», «бо за вас правда» (звертається до всіх народів, уярмлених царатом). Афоризмами стали слова з поеми: «Не вмирає душа наша, не вмирає воля», «Кати знущаються над нами, а правда наша п’яна спить», «До нас в науку!» та ін.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Тема: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викриття загарбницької політики російського самодержавства, реакційної ролі церкви й дворянської моралі.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Ідея: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співчуття поневоленим, схвалення патріотичної, мужньої боротьби горців, ут-вердження безсмертя народу; заклик до об’єднання зусиль народів для боротьби проти спільного ворога – російського царату.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«І мертвим, і живим, і ненарожденим землякам моїм в Украйні і не в Украйні моє дружнєє посланіє»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(1845)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Жанр: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послання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Особливості побудови: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відсутність епічного, перевага ліричного, пройнятого актуальними громадянськими мотивами.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епіграфі до послання (слова з Біблії «Коли хто говорить: люблю Бога, а брата свого ненавидить, – лже оце») автор натякає на панів-експлуататорів, які, знущаючись з народу, говорять, що його люблять.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491</Words>
  <PresentationFormat>Экран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«До Основ’яненка»</vt:lpstr>
      <vt:lpstr>“Катерина”</vt:lpstr>
      <vt:lpstr>“Гайдамаки”</vt:lpstr>
      <vt:lpstr>«Заповіт»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31</cp:revision>
  <dcterms:created xsi:type="dcterms:W3CDTF">2017-01-20T20:05:26Z</dcterms:created>
  <dcterms:modified xsi:type="dcterms:W3CDTF">2017-01-22T18:02:19Z</dcterms:modified>
</cp:coreProperties>
</file>