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8220;&#1056;&#1086;&#1079;&#1089;&#1090;&#1088;&#1110;&#1083;&#1103;&#1085;&#1077;%20&#1074;&#1110;&#1076;&#1088;&#1086;&#1076;&#1078;&#1077;&#1085;&#1085;&#1103;&#8221;.%20&#1042;&#1086;&#1083;&#1086;&#1076;&#1080;&#1084;&#1080;&#1088;%20&#1057;&#1086;&#1089;&#1102;&#1088;&#1072;.mp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1;&#1102;&#1073;&#1110;&#1090;&#1100;%20&#1059;&#1082;&#1088;&#1072;&#1111;&#1085;&#1091;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6400800" cy="99060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hlinkClick r:id="rId2" action="ppaction://hlinkfile"/>
              </a:rPr>
              <a:t>Сосюра Володимир </a:t>
            </a:r>
            <a:r>
              <a:rPr lang="uk-UA" b="1" dirty="0" smtClean="0">
                <a:hlinkClick r:id="rId2" action="ppaction://hlinkfile"/>
              </a:rPr>
              <a:t>Миколайович</a:t>
            </a:r>
            <a:endParaRPr lang="uk-UA" b="1" dirty="0" smtClean="0"/>
          </a:p>
          <a:p>
            <a:r>
              <a:rPr lang="uk-UA" dirty="0" smtClean="0"/>
              <a:t>1898 - 1965</a:t>
            </a:r>
            <a:endParaRPr lang="ru-RU" dirty="0"/>
          </a:p>
        </p:txBody>
      </p:sp>
      <p:pic>
        <p:nvPicPr>
          <p:cNvPr id="4" name="Рисунок 3" descr="751198321.jpg"/>
          <p:cNvPicPr>
            <a:picLocks noChangeAspect="1"/>
          </p:cNvPicPr>
          <p:nvPr/>
        </p:nvPicPr>
        <p:blipFill>
          <a:blip r:embed="rId3"/>
          <a:srcRect r="2844" b="14444"/>
          <a:stretch>
            <a:fillRect/>
          </a:stretch>
        </p:blipFill>
        <p:spPr>
          <a:xfrm>
            <a:off x="2057400" y="0"/>
            <a:ext cx="4404039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Народився на станції Дебальцеве 6 січня 1898р.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1909–1911 роках працював на содовому заводі міста Верхнього в бондарському цеху, телефоністом, чорноробом.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1911 до 1918 рік навчався в двокласному міністерському училищі м. Верхнього, трикласному нижчому сільськогосподарському училищі на станції Яма Північно-Донецької залізниц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маркшейдерському бюро Донецького содового заводу.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Брав участь в Українській революції, спершу в армії УНР, пізніше в Червоній армії.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закінченні громадянської війни вчився в Комуністичному університеті в Харкові (1922—23) і на робфаці при Харківському інституті народної освіти (1923—25).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Належав до літературних організацій «Плуг», «Гарт», ВАПЛІТЕ, ВУСПП.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Вперше одружився в 1922 році на Вірі Каперівні Берзіній. Від першого шлюбу в нього було двоє синів.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Вдруге Сосюра одружився в 1931 з Даниловою Марією Гаврилівною. В них народився син Володимир. У 1949 р. Марію Сосюру заарештували начебто за розголошення державної таємниці і заслали до Казахстану.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1948 Сосюру відзначено найвищою тоді нагородою — Сталінською премією.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1951 він знову зазнав обвинувачення у «буржуазному націоналізмі» за патріотичну поезію «Любіть Україну».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Помер 8 січня 1965 року.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"/>
            <a:ext cx="8001000" cy="63246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Твори Володимира Сосюри:</a:t>
            </a:r>
          </a:p>
          <a:p>
            <a:pPr algn="ctr">
              <a:buNone/>
            </a:pP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романи: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«Третя Рота»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(1926-30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;; віршований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роман)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вірші: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«Білі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акації будуть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цвісти»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«Васильки»1942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осінь 1959 — весна 1960)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«Червоногвардієць»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1937-1940)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«Вода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десь точить білий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камінь»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«Ганна Іванівна»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рум’яні мої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небокраї»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«До брата»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«Іще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скресла крига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Дніпрі»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«Зима»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«Коли світало»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«Люблю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весну, та хто її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любить»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вірші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«Любіть Україну»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(1944)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«Літо»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«Марії»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«Солов’їні далі»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«Степ»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ніхто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кохав»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«Третя рота»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(Павлу Безпощадному)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«Учитель»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«Я пам’ятаю»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«Як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люблю тебе, мій краю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вугляний»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поеми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«1917 рік»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(1921)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«Віра»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(1923)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«Вітчизна»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(1949)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«Володька»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(лютий 1943)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«Вчителька»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(1928–1929)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«Галичанка» (1931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«Залізниця» (1923–1924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епопея з п’яти поем)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«Мазепа»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«Минуле»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(1930)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«Оксана»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(1922)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«Розгром»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«Розстріляне безсмертя»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(1960)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«Студентка»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(1947)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«Червона зима»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345</Words>
  <PresentationFormat>Экран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2017-01-20T20:05:18Z</dcterms:created>
  <dcterms:modified xsi:type="dcterms:W3CDTF">2017-01-22T14:54:47Z</dcterms:modified>
</cp:coreProperties>
</file>