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58" r:id="rId5"/>
    <p:sldId id="264" r:id="rId6"/>
    <p:sldId id="259" r:id="rId7"/>
    <p:sldId id="263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41E08-60D7-4DA1-8AB0-5088AEFD3F55}" type="datetimeFigureOut">
              <a:rPr lang="ru-RU" smtClean="0"/>
              <a:pPr/>
              <a:t>22.01.2017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271AE-696C-40B5-A4ED-7FDE9C933CF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Перу П. Куліша належить перший в українській літературі історичний роман «Чорна рада».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Автор поетичних збірок «Досвітки», «Хуторна поезія», «Дзвін», «Хуторні недогарки», «Позичена кобза».</a:t>
            </a:r>
            <a:br>
              <a:rPr lang="ru-RU" dirty="0" smtClean="0"/>
            </a:br>
            <a:r>
              <a:rPr lang="ru-RU" dirty="0" smtClean="0"/>
              <a:t>П. Куліш здійснив переклад «Нового Завіту».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271AE-696C-40B5-A4ED-7FDE9C933CF2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53;&#1077;&#1074;&#1075;&#1072;&#1084;&#1086;&#1074;&#1085;&#1080;&#1081;%20&#1055;&#1072;&#1085;&#1090;&#1077;&#1083;&#1077;&#1081;&#1084;&#1086;&#1085;.%20&#1043;&#1088;&#1072;%20&#1076;&#1086;&#1083;&#1110;,%20&#1095;.%201..mp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63;&#1086;&#1088;&#1085;&#1072;%20&#1088;&#1072;&#1076;&#1072;.m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5715000"/>
            <a:ext cx="7924800" cy="1143000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hlinkClick r:id="rId2" action="ppaction://hlinkfile"/>
              </a:rPr>
              <a:t>Куліш </a:t>
            </a:r>
            <a:r>
              <a:rPr lang="uk-UA" b="1" dirty="0" smtClean="0"/>
              <a:t>Пантелеймон Олександрович</a:t>
            </a:r>
          </a:p>
          <a:p>
            <a:r>
              <a:rPr lang="uk-UA" dirty="0" smtClean="0"/>
              <a:t>1819 - 1897</a:t>
            </a:r>
            <a:endParaRPr lang="ru-RU" dirty="0"/>
          </a:p>
        </p:txBody>
      </p:sp>
      <p:pic>
        <p:nvPicPr>
          <p:cNvPr id="2050" name="Picture 2" descr="Картинки по запросу Gfyntktqvjy rek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6114" y="289560"/>
            <a:ext cx="3820886" cy="5349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324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ru-RU" sz="1600" b="1" dirty="0" smtClean="0"/>
              <a:t>		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228600"/>
            <a:ext cx="8305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Пантелеймон Куліш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(псевдоніми – Панько Казюка, Павло Ратай, Хуторянин та ін.) -український письменник, поет, фольклорист, етнограф, перекладач, літературний критик, редактор, видавець, культурно-історичний, діяч, мовознавець, фундатор української орфографії.</a:t>
            </a:r>
          </a:p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«Куліш – перворядна звізда в нашому письменстві, великий знавець народної мови, а притім добрий знавець язиків та літератур європейських народів» (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Іван Франко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62484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П.Куліш сповідував ідею державності України, намагався об’єднати українську інтелігенцію Східної та Західної України навколо спільних ідей національно-культур-ного відродження; входив до Кирило-Мефодіївського братства.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Розробив упоряджену в наступний період в Україні систему сучасного алфавіту і правопису, так звану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«кулішівку»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(на західних землях трансформовану в желехівку).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Переклав Біблію українською мовою.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589756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«Чорна рада»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Жанр: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роман-хроніка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«Чорна рада» – перший історичний роман в українській літературі.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«Найліпша історична повість в нашій літературі» (І. Франко).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Твір написано українською і російською мовами у 1857 р.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         Роман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– великий за обсягом епічний твір, у якому зображено важливі суспільні події та численні дійові особи. Різновид цього жанру – історичний роман, що відтворює справжні події минулого і видатних людей.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«Сочинение моє вышло не романом, а хроникою в драматическом изложении»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(П. Куліш)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09281301422697_f0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0"/>
            <a:ext cx="6858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077200" cy="5821363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Отже,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«Чорна рада»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роман-хроніка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для нього характерним є правдиве відтворення в образах і картинах видатних подій історії в їх часовій послідовності. Основні персона-жі – історичні особи, що активно проявили себе в цих подіях. Сюжет роману-хроніки відтворює темп, тривалість, порядок і ритм достовірних подій, невідворотний і всепідкоряючий хід часу, якому підвладні дії та долі окремих героїв і їх груп.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Історична основа роману: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події, що відбулися після Переяславської угоди 1654 р. -боротьба за гетьманування на Лівобережній Україні після смерті Б. Хмельницького між Павлом Тетерею, Якимом Сомком, Іваном Брюховецьким,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Чорній раді (17 червня 1663 р.) гетьманом було обрано Брюховецького, який підступно завоював прихильність низів, хоч насправді зневажав їх. Він скарав Сомка і його прибічників.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тлі реальних історичних подій та ситуацій, у яких беруть участь історичні особи, автор змальовує події, обставини, ситуації, дійових осіб, створених його поетичною уявою.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5897563"/>
          </a:xfrm>
        </p:spPr>
        <p:txBody>
          <a:bodyPr>
            <a:no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Відхилення від історичних фактів: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опис мандрівки полковника Шрама, його гос-тювання на хуторі Хмарище, зустріч його сина Петра з коханою, картина двобою, переживання Лесі за коханого.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Джерела роману: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«История Малороссии» М. Маркевича, «История Малой России» Д. Бантиш-Каменського, друковані і літописні козацькі літописи (зокрема Самовидця та Граб’янки), старовинні документи, що автор знаходив в архівах монастирів і різних установ; фольклор (думи, історичні пісні, перекази, легенди, казки про козаччину).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5745163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Сюжетні лінії: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романі дві сюжетні лінії – соціальна і любовна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Образи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Усі дійові особи (історичні й вигадані) різко поділяються на дві групи: прибічники Сомка й прибічники Брюховецького. Центром першої групи є наказний гетьман Яким Сомко та полковник-піп Іван Шрам.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Центральним у творі є узагальнений демократичний образ українського народу (образ соціальних низів, «черні», маси).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Головні герої: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Павло Тетеря, Яким Сомко, Іван Брюховёцький, козак Михайло Черевань, Васюта, Матвій Гвинтовка, Вуяхевич, полковник Іван Шрам, Кирило Тур, Петро Шрам, Леся та ін.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Композиція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роман складається з 18 розділів.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137</Words>
  <PresentationFormat>Экран (4:3)</PresentationFormat>
  <Paragraphs>14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21</cp:revision>
  <dcterms:created xsi:type="dcterms:W3CDTF">2017-01-03T18:29:35Z</dcterms:created>
  <dcterms:modified xsi:type="dcterms:W3CDTF">2017-01-22T14:22:23Z</dcterms:modified>
</cp:coreProperties>
</file>