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'&#1056;&#1086;&#1079;&#1089;&#1090;&#1088;&#1110;&#1083;&#1103;&#1085;&#1077;%20&#1074;&#1110;&#1076;&#1088;&#1086;&#1076;&#1078;&#1077;&#1085;&#1085;&#1103;'.%20&#1054;&#1089;&#1090;&#1072;&#1087;%20&#1042;&#1080;&#1096;&#1085;&#1103;.mp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929198"/>
            <a:ext cx="6400800" cy="1752600"/>
          </a:xfrm>
        </p:spPr>
        <p:txBody>
          <a:bodyPr/>
          <a:lstStyle/>
          <a:p>
            <a:r>
              <a:rPr lang="uk-UA" b="1" dirty="0" smtClean="0">
                <a:hlinkClick r:id="rId2" action="ppaction://hlinkfile"/>
              </a:rPr>
              <a:t>Остап Вишня</a:t>
            </a:r>
            <a:r>
              <a:rPr lang="uk-UA" b="1" dirty="0" smtClean="0"/>
              <a:t>, Павло Грунський</a:t>
            </a:r>
            <a:endParaRPr lang="en-US" b="1" dirty="0" smtClean="0"/>
          </a:p>
          <a:p>
            <a:r>
              <a:rPr lang="uk-UA" dirty="0" smtClean="0"/>
              <a:t>Губенко Павло Михайлович</a:t>
            </a:r>
            <a:endParaRPr lang="en-US" dirty="0" smtClean="0"/>
          </a:p>
          <a:p>
            <a:r>
              <a:rPr lang="uk-UA" dirty="0" smtClean="0"/>
              <a:t>1889 - 1956</a:t>
            </a:r>
            <a:endParaRPr lang="ru-RU" dirty="0"/>
          </a:p>
        </p:txBody>
      </p:sp>
      <p:pic>
        <p:nvPicPr>
          <p:cNvPr id="4" name="Рисунок 3" descr="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285728"/>
            <a:ext cx="4125513" cy="4620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		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Стислий переказ усмішки «Сом»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славним містом Енськом на Харківщині тече річка Оскіл, що впадає у Північний Донець. її заплава розбивається на кілька рукавів, зарослих густими очеретами, верболозом, соковитою травою, І скрізь сила – силенна озеречок, вкритих густою зеленою ряскою, лататтям, лілеями. Пливуть, бувало, на човні дівчата, уквітчавшись білими лілеями, і тихо пісню співають.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Чарівна річка Оскіл! А скільки там диких качок! Як сядете на човна-довбанку й попливете тихо єриком, то неодмінно побачите чирятку-маму з чиряточками, що, мов мишенята, шмигають, болотяних курочок, лисок, крижнів, широконосок. Гуляють качатка, у теплій воді купаються…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Якраз проти радгоспу річище в Оскола широченьке, вода чиста-чиста. Дід Панько розповідав, що там така глибочінь – і дна не дістанеш. Але купатися там не можна, закрутить, завертить і немає чоловіка. Живуть там величезні соми. Якось дід Панько сидів із паном на березі. Пливе великий табун панських гусей. Раптом один гусак як закричить. Залопотів крилами і зник під водою, а на тому місці щось як ляпне по воді, ніби чорною лопатою. Сом!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		Стислий переказ усмішки «Сом»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Вирішили дід із паном впіймати того клятого сома. Коваль зробив спеціального гака, насадили туди, як приманку, підсмажену гуску, прив’язали налигачами до осокора й закинули вночі в річку. Сидять, дрімають, слухають пісню, що її Христя про пана виспівує. Пан ніби не чує, налигача в руці тримає. Раптом як смиконе! І потягло! Пан вірьовку тримає, а дід – пана, Панько кричить, щоб від пускав, адже налигач все одно до дерева прив’язаний, а пан вирішив поводити сома, щоб стомився. Довго водили, поки й витягли рибину – пудів на п’ять! Розчинили – а там таке, що й поперелякувалися. Справа в тому, що в пана пропав мисливський собака Джой. Де тільки пан його не розшукував, листи писав – немає. А Джой любив у річці купатися. От сом його й ковтнув, усередині нього знайшли хвоста й шерсть собаки. Дід Панько сказав панові, що його Джой знайшовся. На питання пана, де ж він, Панько відповів, що пан сам його з’їв із сомом. Було тоді всім від пана, але й панові було гикавки та нудоти.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    Стислий переказ усмішки «Сом»</a:t>
            </a:r>
          </a:p>
          <a:p>
            <a:pPr>
              <a:buNone/>
            </a:pPr>
            <a:endParaRPr lang="ru-RU" sz="1000" dirty="0" smtClean="0"/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 діда питали, чи він не обманює, той відповідав, що навіть у книжці відомого письменника Сабанеева описано, як в Уфимській губернії сом проковтнув ведмедя. Соми – вони такі, й катера б проковтнули, та шуму бояться.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Сом – дуже сильна риба, могутня. Якось один дуже завзятий рибалка розповів, що вудив він на. Дніпрі. Раптом повз нього дроти води промчав човен – і без мотора. Потім став на місці, закрутився, а з нього почувся одчайдушний крик про допомогу. Рибалка підплив ближче, а там – дідок переляканий. Однією рукою в човна вчепився, а друга у воду звисає – заплуталася у волосіні. Тільки рибалка хотів допомогти, а сом як рвоне – так і домчав два човни де сусіднього села. Коли втомився, то рибалкам вдалося зачепитися за кущ і зупинитися. Витягли сома, а той завбільшки з човен. Ледь руку дідові не перерізав.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Сом – риба осідла, живе в якійсь ковбані. Найкраще ловиться літніми ночами. Інколи в його череві можна знайти й холодну закуску, наприклад, копчену ковбасу, шпроти й т. ін.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Інтересна риба сом!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01080" cy="635798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Остап Вишня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(Павло Михайлович Губенко) – український сатирик та гуморист, перекладач, журналіст. Увів у літературу жанр «усмішка».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«Мені нове життя усміхається. І я йому усміхаюсь! Через те й усмішка!» (Остап Вишня).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Остап Вишня – автор усмішок, гуморесок, фейлетонів, політичних памфлетів, літературно-мистецьких нарисів, рецензій. За життя письменника було видано більше 100 збірок («Мисливські усмішки», «Вишневі усмішки» (сільські, закордонні, кооперативні, театральні) та ін.), деякі з яких перевидавалися.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Його називали «королем українського тиражу», бо своїми творами захоплював широке коло читачів.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Особливості творчого стилю Остапа Вишні: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герой більшості творів – простий трудівник-життєлюб, мудрий і дотепний, нещадний до злодіїв та ворогів;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тематика творів пов’язана із злободенними проблемами часу: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українське село у віковічних злиднях;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доля інших народів (наприклад, кримських татар);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розвиток української культури (література і театр);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потяг неосвічених людей до нового життя;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партійна ідеологія;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проблеми розвитку національної мови;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відродження національної гідності українського народу;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природа як джерело краси і натхнення тощо; . – багатство відтінків у змалюванні образів;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соковитий народний гумор;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дотепність;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правдиво змальовані характери персонажів;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один із основних засобів характеристики персонажів – колоритні діалоги;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застосування прийому зіставлення та поєднання в межах одного твору різних лексичних «шарів» і стилів – побутового і політичного, літературного і ділового, високого й буденного; –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використання пейзажів;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посилена увага до окремих деталей, їх обігрування.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5911873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Фейлетон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(від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фр. «лист», «аркуш») – невеликий за обсягом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жанр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художньо-публіцистичної літератури злободенного змісту, який характеризують сатирич-ність, динамізм викладу, невимушена композиція, пародійність, застосування позалітературних жанрів тощо.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Гумореска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(від лат. «волога») – невеликий віршовий, прозовий або драматичний твір з комічним сюжетом, що відрізняється від сатири легкою, жартівливою тональністю. У гуморесці сміх постає у вигляді доброзичливої, емоційно забарвленої критики в дотепній, парадоксальній, іронічній, гротескній, пародійній формі.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Усмішка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різновид гуморески, синтез гумористичного оповідання, анекдоту і фейлетону, характеризується лаконізмом, дотепністю, обов’язковою присутністю автора, поєднанням побутових замальовок, жанрових сценок з частими автор-ськими відступами.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9001156" cy="59118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«Моя автобіографія»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Жанр: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гумореска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Композиція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твору відповідає формі ділового паперу – автобіографії.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«вступному» етюді-розділі автор розповідає про те, де й коли народився, про батьків та дідів. Другий і третій етюди присвячені етапам навчання, формування світогляду майбутнього письменника.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Гумореска скомпонована з окремих невеличких розділів – «фресок». Автор «вихоплює» найяскравіші епізоди, події. Це не лише життєпис, а й аналіз пережитого автором. Гострий на слово гуморист постає серйозним і вдумливим.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Гумореска насичена розмовною лексикою, розповідними інтонаціями. Комізм ситуації базується на контрасті. Твір вражає людяністю, щирістю,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 Рильський про гумореску Остапа Вишні «Моя автобіографія»: «Тут — увесь Вишня: любов до життя, любов до людини, іронія до отого “щасливого” дитинства…»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715436" cy="6286544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Стислий переказ усмішки «Моя автобіографія»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«Вона перша пройшлася по руці моїй, оцій самій, що оце пише автобіографію. А чи писав би я взагалі, коли б не було Івана Максимовича, а в Івана Максимовича та не було лінійки, що примушувала в книжку зазирати?»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Саме тоді почала розвиватися у автора «класова свідомість», і хоч за наказом батька він цілував пані ручку, та потім толочив їй квіткові клумби, тобто поводився, «як чистий лейборист». А коли пані починала кричати на хлопця, він ховався під веранду та й шепотів: «Пожди, експлуататоршо! Я тобі покажу…»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До школи пішов дуже рано, не було й шести років. Коли скінчив школу, батько повіз сина в Зіньків у міську двокласну школу. Цю школу закінчив 1903 року, зі свідоцтвом, яке дозволяло «бути поштово-телеграфним чиновником дуже якогось високого (чотирнадцятого, чи що) розряду». Але працювати було ще рано, бо хлопцеві виповнилося лише тринадцять років.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Повернувся додому, а батько сказав, що доведеться знов його вчити, а в сім’ї було вже дванадцятеро дітей. Мати повезла сина до Києва у військово-фельдшерську школу, адже батько як колишній солдат, мав право в ту школу дітей оддавати на «казьонний кошт».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Уперше попавши до Києва, автор йшов, роззявивши рота, бо все йому було цікаво. Закінчйв школу, став фельдшером. А потім було нецікаве життя. Служив, вчився. Згодом вступив до університету.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Найбільше враження на автора справила книга «Катехізис» Філарета. її треба було не просто читати, а знати напам’ять. Дуже любив книжки з м’якими палітурками: «їх і рвати легше, і не так боляче вони б’ються, як мати, було, побачить. Не любив «Руського паломника», що його років двадцять підряд читала мати. Велика дуже книжка. Як замахнеться, було, мати, так у мене душа аж у п’ятах. А решта книг читалася нічого собі».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У 1919 році почав писати в газетах, підписуючись псевдонімом Павло Грунський. Перші матеріали – фейлетони.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1921 року працював в газеті «Вісті» перекладачем. Перекладаючи, зрозумів, що треба цю справу кинути і стати письменником: «Он скільки письменників різних є, а я ще не письменник. Кваліфікації, – думаю собі, – в мене особливої нема, бухгалтерії не знаю, що я, – думаю собі,- робитиму». Зробився Остапом Вишнею та й почав писати…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42942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«Мисливські усмішки»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Особливе місце у творчості Остапа Вишні посідає тема любові до рідної природи, змалювання її краси. М. Рильський: «Остап Вишня – справжній мисливець, і при тому поет полювання».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Збірка уміщує найпоетичніші твори Остапа Вишні, які називають ліричними поезіями в прозі. Це оригінальний синтез народного анекдоту та пейзажної лірики («Відкриття охоти», «Заєць», «Сом», «Вальдшнеп», «Перепілка», «Дикий кабан, або вепр», «Як варити і їсти суп із дикої качки» та ін.)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Особливості «Мисливських усмішок»: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поєднання гострого сарказму і м’якого ліризму, поетичності в осягненні світу, ніжності у ставленні до природи;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-герої – благородні, розумні, кмітливі люди, веселі оповідачі, знавці безлічі мисливських історій, піклувальники про охорону природи. Вони, здається, не полювали по-справжньому: найважливішим під час полювання для них було помилуватися світанковими ранками, тихими вечорами над озерами;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-проблеми, що підняті, – людина і природа, людина і вічність буття;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-виховують любов до’ природного середовища’, навчають дбати про нього для майбутніх поколінь.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Художні компоненти «Мисливських усмішок»: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дотеп;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анекдот;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пейзаж, що виконує важливу композиційну або ідейно-смислову функцію;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портрет;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пісня;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авторський ліричний відступ;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порівняння;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епітети;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персоніфікація;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гіпербола.</a:t>
            </a:r>
          </a:p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Головним персонажем «Мисливських усмішок»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є мисливець чи рибалка, який з почуттям гумору розповідає цікаві бувальщини. Як правило, в основі “невигаданих” історій лежить такий улюблений засіб народної творчості, як художнє перебільшення.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Автор постає в «Мисливських усмішках» як поет рідної природи – великий гуманіст, що змалював колоритних мисливців і рибалок, безмежно закоханих у рідні озера і ліси, річки і гаї.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 щоденнику за 23 січня 1952 року Остап Вишня писав: «їздили полювати. Це не вперше і не востаннє. Нічого! І як радісно, що я нічого не вбив»</a:t>
            </a: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5008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	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«Сом»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Жанр: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усмішка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Ідейний зміст твору: 3 великим замилуванням описує Остап Вишня природу – річку Оскіл, диких каченят: «Заплава річки Осколу, де він у’цьому місці розбивається на кілька нешироких рукавів, заросла густими очеретами, кугою, верболозом і густою, зеленою соковитою травою. Як увійдеш, картуза не видко! Шумить заплава в травні та в червні…»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Письменник з гумором розповідає неймовірні бувальщини про сомів, їхні звички, про пригоди, іцо трапляються з рибалками. І хоч у цих пригодах багато перебільшень, це не заважає читачеві весело сміятися й дивуватися багатству та красі нашої .рідної природи.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98</Words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22</cp:revision>
  <dcterms:modified xsi:type="dcterms:W3CDTF">2017-01-22T10:20:27Z</dcterms:modified>
</cp:coreProperties>
</file>