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82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48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96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55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2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4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2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4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3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92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0F50-E7AC-45C7-8173-11325E32BAB6}" type="datetimeFigureOut">
              <a:rPr lang="uk-UA" smtClean="0"/>
              <a:t>07.05.2019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98E5-4C14-4CB0-9A06-2D6682DEE6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3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5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62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Екран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4" baseType="lpstr">
      <vt:lpstr>Тема Office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</cp:revision>
  <dcterms:created xsi:type="dcterms:W3CDTF">2019-05-07T08:38:35Z</dcterms:created>
  <dcterms:modified xsi:type="dcterms:W3CDTF">2019-05-07T08:40:52Z</dcterms:modified>
</cp:coreProperties>
</file>