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0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2CD7E0-7236-4BE1-8E70-EDC775A62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048769-213D-45A8-963A-E7F98ADBA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02853-2B50-4640-8329-80D97C594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07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85996-F8B7-480F-9B6A-82E102DA9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22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6AA264-C53A-4BAD-AEE8-A73EAACA0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29CA-D6B7-43AB-A757-BF9FDA807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24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E9DA-6600-4A7E-B74C-B3DE598888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936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F7586-BF45-4EA5-9C3E-FE64C2A65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81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36B0-85FE-41E9-B086-B9C124E80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07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AF1F-45BF-49B8-8CEE-5A38FD478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14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4BE0-74D4-4264-BFC4-82DBC060E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44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22D38-FCDC-48B7-A0B8-7A8DF060D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691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3B4B3-5804-48B3-9358-51E46DA63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981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60903-71C8-427D-82B7-DA894ADC2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35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5641-233B-4930-AC74-407CA7EA9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676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35F76-CD81-4B3B-B83F-B1FADA3655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3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83DA8-0135-4B2E-AAB4-E7C070E63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02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EA341-B0AE-4DA3-A3C7-8C77114D5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B44FB-6A69-4110-8324-EEBBAF92C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57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0CFCC-82A7-44F0-A68D-FEC58FD39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794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47E9-5E3C-4DCD-B02C-4E1F7251A9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52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A1443-B631-412C-9F8D-11A730C14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743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8D0B9-DBB5-4486-B43E-94373CCA2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03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0E7DFB-7A37-42C6-84E5-49C3131D27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CF6FC2-49F4-4337-8D20-CB479D3282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119043"/>
            <a:ext cx="5763491" cy="1470025"/>
          </a:xfrm>
        </p:spPr>
        <p:txBody>
          <a:bodyPr/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НАВЧАЛЬНИЙ ПРОЕКТ ДЛЯ УЧНІВ 8 КЛАСУ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2435" y="2556165"/>
            <a:ext cx="7245927" cy="175260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«НЕОРГАНІЧНІ РЕЧОВИНИ – ПРЕДСТАВНИКИ ОСНОВНИХ КДАСІВ У БУДІВНИЦТВІ Й ПОБУТІ»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 descr="C:\Users\Admin\Desktop\tmpe535-1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7487"/>
            <a:ext cx="4462463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9818" y="5297487"/>
            <a:ext cx="4100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Автор презентації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Ткаченко Анастасія Олександрівна , вчитель хімії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Гарманівсткої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ЗШ І-ІІ ступенів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Компаніївської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 Кіровоградської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909" y="312738"/>
            <a:ext cx="7135091" cy="969818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Навчальні цілі проекту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8182" y="1600200"/>
            <a:ext cx="6941993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uk-UA" sz="2200" i="0" dirty="0" smtClean="0">
                <a:effectLst/>
                <a:latin typeface="Times New Roman" pitchFamily="18" charset="0"/>
                <a:cs typeface="Times New Roman" pitchFamily="18" charset="0"/>
              </a:rPr>
              <a:t>Учні обґрунтовують залежність між складом, властивостями та застосуванням неорганічних сполук та можуть оцінити значення найважливіших представників основних класів неорганічних сполук.</a:t>
            </a:r>
          </a:p>
          <a:p>
            <a:pPr>
              <a:buFont typeface="+mj-lt"/>
              <a:buAutoNum type="arabicPeriod"/>
            </a:pPr>
            <a:r>
              <a:rPr lang="uk-UA" sz="2200" i="0" dirty="0" smtClean="0">
                <a:effectLst/>
                <a:latin typeface="Times New Roman" pitchFamily="18" charset="0"/>
                <a:cs typeface="Times New Roman" pitchFamily="18" charset="0"/>
              </a:rPr>
              <a:t>Учні навчаться працювати над колективною роботою.</a:t>
            </a:r>
          </a:p>
          <a:p>
            <a:pPr>
              <a:buFont typeface="+mj-lt"/>
              <a:buAutoNum type="arabicPeriod"/>
            </a:pPr>
            <a:r>
              <a:rPr lang="uk-UA" sz="2200" i="0" dirty="0" smtClean="0">
                <a:effectLst/>
                <a:latin typeface="Times New Roman" pitchFamily="18" charset="0"/>
                <a:cs typeface="Times New Roman" pitchFamily="18" charset="0"/>
              </a:rPr>
              <a:t>В учнів вдосконалюються навички використання комп’ютерних технологій, як інструменту для спілкування та збору даних.</a:t>
            </a:r>
          </a:p>
          <a:p>
            <a:pPr>
              <a:buFont typeface="+mj-lt"/>
              <a:buAutoNum type="arabicPeriod"/>
            </a:pPr>
            <a:r>
              <a:rPr lang="uk-UA" sz="2200" i="0" dirty="0" smtClean="0">
                <a:effectLst/>
                <a:latin typeface="Times New Roman" pitchFamily="18" charset="0"/>
                <a:cs typeface="Times New Roman" pitchFamily="18" charset="0"/>
              </a:rPr>
              <a:t>Учасники проекту навчаться стисло подавати інформацію під час презентації. Розвивають вміння виділяти головне та робити висновки.</a:t>
            </a:r>
          </a:p>
          <a:p>
            <a:endParaRPr lang="uk-UA" sz="2000" dirty="0"/>
          </a:p>
        </p:txBody>
      </p:sp>
      <p:sp>
        <p:nvSpPr>
          <p:cNvPr id="2" name="AutoShape 6" descr="ÐÐ°ÑÑÐ¸Ð½ÐºÐ¸ Ð¿Ð¾ Ð·Ð°Ð¿ÑÐ¾ÑÑ ÑÑÐ»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ÐÐ°ÑÑÐ¸Ð½ÐºÐ¸ Ð¿Ð¾ Ð·Ð°Ð¿ÑÐ¾ÑÑ ÑÑÐ»Ñ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87737"/>
            <a:ext cx="2161309" cy="26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6461143"/>
            <a:ext cx="362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Ткаченко Анастасія Олександрівна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5613" y="249383"/>
            <a:ext cx="8369732" cy="2008908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Термін виконання проекту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63977" y="2479964"/>
            <a:ext cx="7313612" cy="17467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 виконують проект протягом 3 уроків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0" y="2979755"/>
            <a:ext cx="3117273" cy="330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20764" y="6488668"/>
            <a:ext cx="362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Ткаченко Анастасія Олександрівна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36092"/>
            <a:ext cx="8226425" cy="84758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запитання проекту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45" y="914400"/>
            <a:ext cx="9005455" cy="5126182"/>
          </a:xfrm>
        </p:spPr>
        <p:txBody>
          <a:bodyPr/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Ключове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Тематичні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часто люди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неорганічні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повсякденному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Змістові</a:t>
            </a:r>
          </a:p>
          <a:p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неорганічні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неорганічних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неорганічні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0" dirty="0" err="1" smtClean="0">
                <a:effectLst/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i="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1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             Ткаченко </a:t>
            </a:r>
            <a:r>
              <a:rPr lang="uk-UA" sz="1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Анастасія Олександрівна</a:t>
            </a:r>
            <a:endParaRPr lang="ru-RU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0" y="969818"/>
            <a:ext cx="1690255" cy="169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618" y="176934"/>
            <a:ext cx="8174182" cy="1470025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для дослідження в групах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613" y="1856509"/>
            <a:ext cx="8314314" cy="4308764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«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схематично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зобразити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неорганічних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неорганічні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Обгрунтувати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складом,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неорганічних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Узагальнити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ментальної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сервісі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Coggle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0265" y="6304186"/>
            <a:ext cx="362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Ткаченко Анастасія Олександрівна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964"/>
            <a:ext cx="7633855" cy="1260764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Група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2 «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Будівельники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3" y="928256"/>
            <a:ext cx="8226425" cy="5197908"/>
          </a:xfrm>
        </p:spPr>
        <p:txBody>
          <a:bodyPr/>
          <a:lstStyle/>
          <a:p>
            <a:pPr marL="0" lvl="0" indent="0">
              <a:buClr>
                <a:srgbClr val="FFFFFF"/>
              </a:buClr>
              <a:buNone/>
            </a:pPr>
            <a:endParaRPr lang="ru-RU" dirty="0">
              <a:solidFill>
                <a:srgbClr val="000000"/>
              </a:solidFill>
            </a:endParaRPr>
          </a:p>
          <a:p>
            <a:pPr lvl="0">
              <a:buClr>
                <a:srgbClr val="FFFFFF"/>
              </a:buClr>
              <a:buFont typeface="Wingdings" pitchFamily="2" charset="2"/>
              <a:buChar char="ü"/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неорганічних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фарб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цементу,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вогнетривкої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водонепроникної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>
                <a:srgbClr val="FFFFFF"/>
              </a:buClr>
              <a:buFont typeface="Wingdings" pitchFamily="2" charset="2"/>
              <a:buChar char="ü"/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Обгрунтувати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складом,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неорганічних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>
                <a:srgbClr val="FFFFFF"/>
              </a:buClr>
              <a:buFont typeface="Wingdings" pitchFamily="2" charset="2"/>
              <a:buChar char="ü"/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Узагальнити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представити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створеної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ментальної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сервісі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Coggle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3" y="0"/>
            <a:ext cx="2438400" cy="150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09927" y="6477184"/>
            <a:ext cx="362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Ткаченко Анастасія Олександрівна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69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23" y="180108"/>
            <a:ext cx="8226425" cy="983673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Група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3 «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Юні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кухарі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3" y="2119745"/>
            <a:ext cx="8226425" cy="3158838"/>
          </a:xfrm>
        </p:spPr>
        <p:txBody>
          <a:bodyPr/>
          <a:lstStyle/>
          <a:p>
            <a:pPr marL="0" lvl="0" indent="0">
              <a:buClr>
                <a:srgbClr val="FFFFFF"/>
              </a:buClr>
              <a:buNone/>
            </a:pP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FFFF"/>
              </a:buClr>
              <a:buFont typeface="Wingdings" pitchFamily="2" charset="2"/>
              <a:buChar char="ü"/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схематично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зобразити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неорганічних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розпушування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тіста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Обгрунтувати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складом,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вдастивостями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неорганічних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харчовій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Узагальнити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представити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створеної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ментальної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сервісі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Coggle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77" y="644235"/>
            <a:ext cx="2169968" cy="216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7" y="6370637"/>
            <a:ext cx="3687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83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проекту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3" y="1302328"/>
            <a:ext cx="8226425" cy="4823836"/>
          </a:xfrm>
        </p:spPr>
        <p:txBody>
          <a:bodyPr/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Свої результати досліджень учні розміщують на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Padlet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дошці,  у вигляді ментальної карти створеної в сервісі С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oggle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Приклад ментальної карти Групи 1 «Дослідники»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https://coggle.it/diagram/WrvO_sGZix1bKqiG/t/%D0%BE%D1%81%D0%BD%D0%BE%D0%B2%D0%BD%D1%96-%D0%BA%D0%BB%D0%B0%D1%81%D0%B8-%D0%BD%D0%B5%D0%BE%D1%80%D0%B3%D0%B0%D0%BD%D1%96%D1%87%D0%BD%D0%B8%D1%85-%D1%81%D0%BF%D0%BE%D0%BB%D1%83%D0%BA-%D0%B2-%D0%BF%D0%BE%D0%B1%D1%83%D1%82%D1%96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3203473"/>
            <a:ext cx="7592291" cy="365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52" y="6614318"/>
            <a:ext cx="3687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7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1432647"/>
            <a:ext cx="7259782" cy="482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7" y="6382471"/>
            <a:ext cx="3687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55369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873_slide">
  <a:themeElements>
    <a:clrScheme name="Тема Offic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ind_1873_slide</Template>
  <TotalTime>78</TotalTime>
  <Words>352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ind_1873_slide</vt:lpstr>
      <vt:lpstr>1_Default Design</vt:lpstr>
      <vt:lpstr>НАВЧАЛЬНИЙ ПРОЕКТ ДЛЯ УЧНІВ 8 КЛАСУ</vt:lpstr>
      <vt:lpstr>Навчальні цілі проекту</vt:lpstr>
      <vt:lpstr>Термін виконання проекту</vt:lpstr>
      <vt:lpstr>Основні запитання проекту</vt:lpstr>
      <vt:lpstr>Завдання для дослідження в групах</vt:lpstr>
      <vt:lpstr>Група 2 «Будівельники» </vt:lpstr>
      <vt:lpstr>Група 3 «Юні кухарі» </vt:lpstr>
      <vt:lpstr>Результат проекту</vt:lpstr>
      <vt:lpstr>ДЯКУЮ ЗА УВАГУ!!!</vt:lpstr>
    </vt:vector>
  </TitlesOfParts>
  <Company>AUZsoft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ПРОЕКТ</dc:title>
  <dc:creator>Admin</dc:creator>
  <cp:lastModifiedBy>Admin</cp:lastModifiedBy>
  <cp:revision>9</cp:revision>
  <dcterms:created xsi:type="dcterms:W3CDTF">2018-03-28T20:53:31Z</dcterms:created>
  <dcterms:modified xsi:type="dcterms:W3CDTF">2018-03-28T22:12:27Z</dcterms:modified>
</cp:coreProperties>
</file>