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 цит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Істина/хибні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4/9/2020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4/9/2020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‹№›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sz="4000" b="1" dirty="0"/>
              <a:t>Тема:  «Загальні способи добування оксидів і кислот»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 smtClean="0"/>
          </a:p>
          <a:p>
            <a:r>
              <a:rPr lang="uk-UA" sz="4400" b="1" dirty="0"/>
              <a:t>8 клас</a:t>
            </a:r>
          </a:p>
        </p:txBody>
      </p:sp>
    </p:spTree>
    <p:extLst>
      <p:ext uri="{BB962C8B-B14F-4D97-AF65-F5344CB8AC3E}">
        <p14:creationId xmlns:p14="http://schemas.microsoft.com/office/powerpoint/2010/main" val="807786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1. </a:t>
            </a:r>
            <a:r>
              <a:rPr lang="uk-UA" b="1" dirty="0"/>
              <a:t>Загальні способи добування </a:t>
            </a:r>
            <a:r>
              <a:rPr lang="uk-UA" b="1" dirty="0" smtClean="0"/>
              <a:t>оксидів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lv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uk-UA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а) окиснення простих </a:t>
            </a:r>
            <a:r>
              <a:rPr lang="uk-UA" sz="3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речовин:</a:t>
            </a:r>
            <a:endParaRPr lang="uk-UA" sz="3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uk-UA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2Cu + </a:t>
            </a:r>
            <a:r>
              <a:rPr lang="en-US" sz="3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sz="3600" baseline="-25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uk-UA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3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lang="en-US" sz="3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2CuO</a:t>
            </a:r>
            <a:endParaRPr lang="uk-UA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uk-UA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S+ </a:t>
            </a:r>
            <a:r>
              <a:rPr lang="en-US" sz="39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sz="3900" baseline="-25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uk-UA" sz="3900" baseline="-25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39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r>
              <a:rPr lang="en-US" sz="39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</a:t>
            </a:r>
            <a:r>
              <a:rPr lang="en-US" sz="3900" baseline="-25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uk-UA" sz="3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uk-UA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6742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000" dirty="0">
                <a:solidFill>
                  <a:prstClr val="black">
                    <a:lumMod val="85000"/>
                    <a:lumOff val="15000"/>
                  </a:prstClr>
                </a:solidFill>
              </a:rPr>
              <a:t>1. </a:t>
            </a:r>
            <a:r>
              <a:rPr lang="uk-UA" sz="40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Загальні способи добування оксидів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uk-UA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б) окиснення складних </a:t>
            </a:r>
            <a:r>
              <a:rPr lang="uk-UA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речовин:</a:t>
            </a:r>
            <a:endParaRPr lang="uk-UA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uk-UA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2H</a:t>
            </a:r>
            <a:r>
              <a:rPr lang="en-US" sz="3200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S+3O</a:t>
            </a:r>
            <a:r>
              <a:rPr lang="en-US" sz="3200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lang="uk-UA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lang="en-US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2SO</a:t>
            </a:r>
            <a:r>
              <a:rPr lang="en-US" sz="3200" baseline="-25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+ 2H</a:t>
            </a:r>
            <a:r>
              <a:rPr lang="en-US" sz="3200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endParaRPr lang="uk-UA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endParaRPr lang="uk-UA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</a:t>
            </a:r>
            <a:r>
              <a:rPr lang="en-US" sz="3200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+2 O</a:t>
            </a:r>
            <a:r>
              <a:rPr lang="en-US" sz="3200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   </a:t>
            </a:r>
            <a:r>
              <a:rPr lang="uk-UA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lang="en-US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</a:t>
            </a:r>
            <a:r>
              <a:rPr lang="en-US" sz="3200" baseline="-25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+ 2H</a:t>
            </a:r>
            <a:r>
              <a:rPr lang="en-US" sz="3200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endParaRPr lang="uk-UA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7087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000" dirty="0">
                <a:solidFill>
                  <a:prstClr val="black">
                    <a:lumMod val="85000"/>
                    <a:lumOff val="15000"/>
                  </a:prstClr>
                </a:solidFill>
              </a:rPr>
              <a:t>1. </a:t>
            </a:r>
            <a:r>
              <a:rPr lang="uk-UA" sz="40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Загальні способи добування оксидів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uk-UA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в) розкладання нерозчинних </a:t>
            </a:r>
            <a:r>
              <a:rPr lang="uk-UA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основ:</a:t>
            </a:r>
            <a:endParaRPr lang="uk-UA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uk-UA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 (OH)</a:t>
            </a:r>
            <a:r>
              <a:rPr lang="en-US" sz="3200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→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CuO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 H</a:t>
            </a:r>
            <a:r>
              <a:rPr lang="en-US" sz="3200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endParaRPr lang="uk-UA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uk-UA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2Fe(OH)</a:t>
            </a:r>
            <a:r>
              <a:rPr lang="en-US" sz="3200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→ Fe</a:t>
            </a:r>
            <a:r>
              <a:rPr lang="en-US" sz="3200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sz="3200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+3 H</a:t>
            </a:r>
            <a:r>
              <a:rPr lang="en-US" sz="3200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endParaRPr lang="uk-UA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20698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000" dirty="0">
                <a:solidFill>
                  <a:prstClr val="black">
                    <a:lumMod val="85000"/>
                    <a:lumOff val="15000"/>
                  </a:prstClr>
                </a:solidFill>
              </a:rPr>
              <a:t>1. </a:t>
            </a:r>
            <a:r>
              <a:rPr lang="uk-UA" sz="40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Загальні способи добування оксидів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uk-UA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</a:t>
            </a:r>
            <a:r>
              <a:rPr lang="uk-UA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Розкладання солей:</a:t>
            </a:r>
            <a:endParaRPr lang="uk-UA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uk-UA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CaCO</a:t>
            </a:r>
            <a:r>
              <a:rPr lang="en-US" sz="3200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→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 CO</a:t>
            </a:r>
            <a:r>
              <a:rPr lang="en-US" sz="3200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uk-UA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uk-UA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CaSiO</a:t>
            </a:r>
            <a:r>
              <a:rPr lang="en-US" sz="3200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→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 SiO</a:t>
            </a:r>
            <a:r>
              <a:rPr lang="en-US" sz="3200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uk-UA" sz="3200" dirty="0"/>
          </a:p>
        </p:txBody>
      </p:sp>
    </p:spTree>
    <p:extLst>
      <p:ext uri="{BB962C8B-B14F-4D97-AF65-F5344CB8AC3E}">
        <p14:creationId xmlns:p14="http://schemas.microsoft.com/office/powerpoint/2010/main" val="2392284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uk-UA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uk-UA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Загальні способи  добування </a:t>
            </a:r>
            <a:r>
              <a:rPr lang="uk-UA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кислот</a:t>
            </a:r>
            <a:r>
              <a:rPr lang="uk-UA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uk-UA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а)взаємодія кислотних оксидів з </a:t>
            </a:r>
            <a:r>
              <a:rPr lang="uk-UA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водою:</a:t>
            </a:r>
            <a:endParaRPr lang="uk-UA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uk-UA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</a:t>
            </a:r>
            <a:r>
              <a:rPr lang="en-US" sz="3200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 H</a:t>
            </a:r>
            <a:r>
              <a:rPr lang="en-US" sz="3200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O→H</a:t>
            </a:r>
            <a:r>
              <a:rPr lang="en-US" sz="3200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</a:t>
            </a:r>
            <a:r>
              <a:rPr lang="en-US" sz="3200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endParaRPr lang="uk-UA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uk-UA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3200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sz="3200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+ 3H</a:t>
            </a:r>
            <a:r>
              <a:rPr lang="en-US" sz="3200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→</a:t>
            </a:r>
            <a:r>
              <a:rPr lang="uk-UA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sz="3200" baseline="-25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</a:t>
            </a:r>
            <a:r>
              <a:rPr lang="en-US" sz="3200" baseline="-25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endParaRPr lang="uk-UA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841295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uk-UA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uk-UA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Загальні способи  добування </a:t>
            </a:r>
            <a:r>
              <a:rPr lang="uk-UA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кислот</a:t>
            </a:r>
            <a:r>
              <a:rPr lang="uk-UA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uk-UA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б) взаємодія </a:t>
            </a:r>
            <a:r>
              <a:rPr lang="uk-UA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водню </a:t>
            </a:r>
            <a:r>
              <a:rPr lang="uk-UA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 </a:t>
            </a:r>
            <a:r>
              <a:rPr lang="uk-UA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неметалами:</a:t>
            </a:r>
            <a:endParaRPr lang="uk-UA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uk-UA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sz="3200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+S→ H</a:t>
            </a:r>
            <a:r>
              <a:rPr lang="en-US" sz="3200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endParaRPr lang="uk-UA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uk-UA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sz="3200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+Cl</a:t>
            </a:r>
            <a:r>
              <a:rPr lang="en-US" sz="3200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→ 2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HCl</a:t>
            </a:r>
            <a:endParaRPr lang="uk-UA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43592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uk-UA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uk-UA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Загальні способи  добування </a:t>
            </a:r>
            <a:r>
              <a:rPr lang="uk-UA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кислот</a:t>
            </a:r>
            <a:r>
              <a:rPr lang="uk-UA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uk-UA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3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в) взаємодія сильних кислот із солями більш слабких кислот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uk-UA" sz="3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2NaCl+ H</a:t>
            </a:r>
            <a:r>
              <a:rPr lang="en-US" sz="3800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3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</a:t>
            </a:r>
            <a:r>
              <a:rPr lang="en-US" sz="3800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 </a:t>
            </a:r>
            <a:r>
              <a:rPr lang="uk-UA" sz="3800" baseline="-25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uk-UA" sz="3800" baseline="-250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конц</a:t>
            </a:r>
            <a:r>
              <a:rPr lang="uk-UA" sz="3800" baseline="-25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sz="3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→ </a:t>
            </a:r>
            <a:r>
              <a:rPr lang="en-US" sz="3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US" sz="3800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3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</a:t>
            </a:r>
            <a:r>
              <a:rPr lang="en-US" sz="3800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3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+2HCl↑</a:t>
            </a:r>
            <a:endParaRPr lang="uk-UA" sz="3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uk-UA" sz="3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en-US" sz="3800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3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S+ 2HCl→ </a:t>
            </a:r>
            <a:r>
              <a:rPr lang="uk-UA" sz="3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38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KCl</a:t>
            </a:r>
            <a:r>
              <a:rPr lang="en-US" sz="3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 H</a:t>
            </a:r>
            <a:r>
              <a:rPr lang="en-US" sz="3800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3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S↑</a:t>
            </a:r>
            <a:endParaRPr lang="uk-UA" sz="3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0650455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Домашнє завдання:</a:t>
            </a:r>
            <a:endParaRPr lang="uk-UA" b="1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</a:t>
            </a:r>
            <a:r>
              <a:rPr lang="uk-UA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Складіть рівняння реакцій за </a:t>
            </a:r>
            <a:r>
              <a:rPr lang="uk-UA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схемою: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uk-UA" sz="1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uk-UA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→CuO→CuCl</a:t>
            </a:r>
            <a:r>
              <a:rPr lang="en-US" b="1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→Cu(OH)</a:t>
            </a:r>
            <a:r>
              <a:rPr lang="en-US" b="1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→</a:t>
            </a:r>
            <a:r>
              <a:rPr lang="en-US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CuO</a:t>
            </a:r>
            <a:r>
              <a:rPr lang="uk-UA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uk-UA" sz="1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2.Якими двома способами можна добути </a:t>
            </a:r>
            <a:r>
              <a:rPr lang="uk-UA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Купрум(ІІ) оксид, бромідну кислоту?</a:t>
            </a:r>
            <a:r>
              <a:rPr lang="uk-UA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uk-UA" sz="1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3.Яка </a:t>
            </a:r>
            <a:r>
              <a:rPr lang="uk-UA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маса </a:t>
            </a:r>
            <a:r>
              <a:rPr lang="uk-UA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сульфатної кислоти вступить у реакцію з </a:t>
            </a:r>
            <a:r>
              <a:rPr lang="uk-UA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натрій гідроксидом:  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uk-UA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а) кількістю речовини 0,2 моль; 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uk-UA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б) масою 20 грам.</a:t>
            </a:r>
            <a:endParaRPr lang="uk-UA" sz="1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007117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рирода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24</TotalTime>
  <Words>98</Words>
  <Application>Microsoft Office PowerPoint</Application>
  <PresentationFormat>Широкий екран</PresentationFormat>
  <Paragraphs>53</Paragraphs>
  <Slides>9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9</vt:i4>
      </vt:variant>
    </vt:vector>
  </HeadingPairs>
  <TitlesOfParts>
    <vt:vector size="14" baseType="lpstr">
      <vt:lpstr>Arial</vt:lpstr>
      <vt:lpstr>Calibri</vt:lpstr>
      <vt:lpstr>Garamond</vt:lpstr>
      <vt:lpstr>Times New Roman</vt:lpstr>
      <vt:lpstr>Природа</vt:lpstr>
      <vt:lpstr>Тема:  «Загальні способи добування оксидів і кислот»</vt:lpstr>
      <vt:lpstr>1. Загальні способи добування оксидів</vt:lpstr>
      <vt:lpstr>1. Загальні способи добування оксидів</vt:lpstr>
      <vt:lpstr>1. Загальні способи добування оксидів</vt:lpstr>
      <vt:lpstr>1. Загальні способи добування оксидів</vt:lpstr>
      <vt:lpstr> 2. Загальні способи  добування кислот </vt:lpstr>
      <vt:lpstr> 2. Загальні способи  добування кислот </vt:lpstr>
      <vt:lpstr> 2. Загальні способи  добування кислот </vt:lpstr>
      <vt:lpstr>Домашнє завдання: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 «Загальні способи добування оксидів і кислот»</dc:title>
  <dc:creator>1</dc:creator>
  <cp:lastModifiedBy>1</cp:lastModifiedBy>
  <cp:revision>4</cp:revision>
  <dcterms:created xsi:type="dcterms:W3CDTF">2020-04-07T18:49:10Z</dcterms:created>
  <dcterms:modified xsi:type="dcterms:W3CDTF">2020-04-09T13:48:37Z</dcterms:modified>
</cp:coreProperties>
</file>