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99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5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77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65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29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5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33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3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1545-20BC-4E11-9746-FA16B0023522}" type="datetimeFigureOut">
              <a:rPr lang="ru-RU" smtClean="0"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1BD6-639F-4EB0-A722-178D692C8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9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2020-05-18T08:57:37Z</dcterms:created>
  <dcterms:modified xsi:type="dcterms:W3CDTF">2020-05-18T10:06:34Z</dcterms:modified>
</cp:coreProperties>
</file>