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B31D-64EC-46F9-9885-79C24DDF94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29AC-E078-4741-B952-AACC29F6F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0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B31D-64EC-46F9-9885-79C24DDF94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29AC-E078-4741-B952-AACC29F6F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2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B31D-64EC-46F9-9885-79C24DDF94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29AC-E078-4741-B952-AACC29F6F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1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B31D-64EC-46F9-9885-79C24DDF94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29AC-E078-4741-B952-AACC29F6F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1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B31D-64EC-46F9-9885-79C24DDF94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29AC-E078-4741-B952-AACC29F6F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6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B31D-64EC-46F9-9885-79C24DDF94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29AC-E078-4741-B952-AACC29F6F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B31D-64EC-46F9-9885-79C24DDF94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29AC-E078-4741-B952-AACC29F6F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3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B31D-64EC-46F9-9885-79C24DDF94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29AC-E078-4741-B952-AACC29F6F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6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B31D-64EC-46F9-9885-79C24DDF94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29AC-E078-4741-B952-AACC29F6F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1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B31D-64EC-46F9-9885-79C24DDF94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29AC-E078-4741-B952-AACC29F6F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6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B31D-64EC-46F9-9885-79C24DDF94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29AC-E078-4741-B952-AACC29F6F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87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6B31D-64EC-46F9-9885-79C24DDF94B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829AC-E078-4741-B952-AACC29F6F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9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3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8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7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7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38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2020-05-08T18:37:41Z</dcterms:created>
  <dcterms:modified xsi:type="dcterms:W3CDTF">2020-05-08T18:54:47Z</dcterms:modified>
</cp:coreProperties>
</file>